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14"/>
  </p:notesMasterIdLst>
  <p:sldIdLst>
    <p:sldId id="256" r:id="rId2"/>
    <p:sldId id="325" r:id="rId3"/>
    <p:sldId id="326" r:id="rId4"/>
    <p:sldId id="315" r:id="rId5"/>
    <p:sldId id="330" r:id="rId6"/>
    <p:sldId id="331" r:id="rId7"/>
    <p:sldId id="333" r:id="rId8"/>
    <p:sldId id="337" r:id="rId9"/>
    <p:sldId id="332" r:id="rId10"/>
    <p:sldId id="336" r:id="rId11"/>
    <p:sldId id="334" r:id="rId12"/>
    <p:sldId id="335" r:id="rId13"/>
  </p:sldIdLst>
  <p:sldSz cx="9144000" cy="5143500" type="screen16x9"/>
  <p:notesSz cx="6858000" cy="9144000"/>
  <p:embeddedFontLst>
    <p:embeddedFont>
      <p:font typeface="Aptos" panose="020B0004020202020204" pitchFamily="34" charset="0"/>
      <p:regular r:id="rId15"/>
      <p:bold r:id="rId16"/>
      <p:italic r:id="rId17"/>
      <p:boldItalic r:id="rId18"/>
    </p:embeddedFont>
    <p:embeddedFont>
      <p:font typeface="Arvo" panose="020B0604020202020204" charset="0"/>
      <p:regular r:id="rId19"/>
      <p:bold r:id="rId20"/>
      <p:italic r:id="rId21"/>
      <p:boldItalic r:id="rId22"/>
    </p:embeddedFont>
    <p:embeddedFont>
      <p:font typeface="Corbel Light" panose="020B0303020204020204" pitchFamily="34" charset="0"/>
      <p:regular r:id="rId23"/>
      <p:italic r:id="rId24"/>
    </p:embeddedFont>
    <p:embeddedFont>
      <p:font typeface="Montserrat" panose="00000500000000000000" pitchFamily="2" charset="0"/>
      <p:regular r:id="rId25"/>
      <p:bold r:id="rId26"/>
      <p:italic r:id="rId27"/>
      <p:boldItalic r:id="rId28"/>
    </p:embeddedFont>
    <p:embeddedFont>
      <p:font typeface="Montserrat Light" panose="00000400000000000000" pitchFamily="2" charset="0"/>
      <p:regular r:id="rId29"/>
      <p:bold r:id="rId30"/>
      <p:italic r:id="rId31"/>
      <p:boldItalic r:id="rId32"/>
    </p:embeddedFont>
    <p:embeddedFont>
      <p:font typeface="Volkswagen Serial" panose="00000400000000000000" pitchFamily="50" charset="0"/>
      <p:regular r:id="rId33"/>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A8B"/>
    <a:srgbClr val="FFCD00"/>
    <a:srgbClr val="C8102E"/>
    <a:srgbClr val="C7243F"/>
    <a:srgbClr val="AD0E28"/>
    <a:srgbClr val="E8A60C"/>
    <a:srgbClr val="7A1627"/>
    <a:srgbClr val="D43806"/>
    <a:srgbClr val="486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A6511-1C34-4795-9D91-140EEC2EF685}" v="2" dt="2023-10-16T00:05:48.954"/>
    <p1510:client id="{6B0BD101-E6D1-41FA-1965-C1E4729EC526}" v="97" dt="2023-10-15T21:23:03.333"/>
    <p1510:client id="{8D1CF852-4B05-4B01-AB96-03153542C0FD}" v="3" dt="2023-10-10T15:29:00.036"/>
    <p1510:client id="{E3DA1103-9E0E-4F82-997D-E51F4BCD2C8E}" v="13" dt="2023-10-06T16:32:25.656"/>
    <p1510:client id="{FD873ADC-2B03-1B0E-19F7-408E53E93305}" v="31" dt="2023-10-15T21:24:55.522"/>
  </p1510:revLst>
</p1510:revInfo>
</file>

<file path=ppt/tableStyles.xml><?xml version="1.0" encoding="utf-8"?>
<a:tblStyleLst xmlns:a="http://schemas.openxmlformats.org/drawingml/2006/main" def="{32C5FAD2-183E-495A-88D6-5BC58F5F2225}">
  <a:tblStyle styleId="{32C5FAD2-183E-495A-88D6-5BC58F5F222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4"/>
  </p:normalViewPr>
  <p:slideViewPr>
    <p:cSldViewPr snapToGrid="0" showGuides="1">
      <p:cViewPr varScale="1">
        <p:scale>
          <a:sx n="96" d="100"/>
          <a:sy n="96" d="100"/>
        </p:scale>
        <p:origin x="660" y="78"/>
      </p:cViewPr>
      <p:guideLst>
        <p:guide orient="horz" pos="1620"/>
        <p:guide pos="2857"/>
      </p:guideLst>
    </p:cSldViewPr>
  </p:slideViewPr>
  <p:notesTextViewPr>
    <p:cViewPr>
      <p:scale>
        <a:sx n="1" d="1"/>
        <a:sy n="1" d="1"/>
      </p:scale>
      <p:origin x="0" y="0"/>
    </p:cViewPr>
  </p:notesTextViewPr>
  <p:notesViewPr>
    <p:cSldViewPr snapToGrid="0" showGuides="1">
      <p:cViewPr>
        <p:scale>
          <a:sx n="110" d="100"/>
          <a:sy n="110" d="100"/>
        </p:scale>
        <p:origin x="2824"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suario invitado" userId="S::urn:spo:anon#56e45aebe6c7e3e33fb5a6c34b6b6999322c7ebbd4ed843caca871962b8ea5c8::" providerId="AD" clId="Web-{8D1CF852-4B05-4B01-AB96-03153542C0FD}"/>
    <pc:docChg chg="modSld">
      <pc:chgData name="Usuario invitado" userId="S::urn:spo:anon#56e45aebe6c7e3e33fb5a6c34b6b6999322c7ebbd4ed843caca871962b8ea5c8::" providerId="AD" clId="Web-{8D1CF852-4B05-4B01-AB96-03153542C0FD}" dt="2023-10-10T15:29:00.036" v="2" actId="1076"/>
      <pc:docMkLst>
        <pc:docMk/>
      </pc:docMkLst>
      <pc:sldChg chg="modSp">
        <pc:chgData name="Usuario invitado" userId="S::urn:spo:anon#56e45aebe6c7e3e33fb5a6c34b6b6999322c7ebbd4ed843caca871962b8ea5c8::" providerId="AD" clId="Web-{8D1CF852-4B05-4B01-AB96-03153542C0FD}" dt="2023-10-10T15:29:00.036" v="2" actId="1076"/>
        <pc:sldMkLst>
          <pc:docMk/>
          <pc:sldMk cId="0" sldId="265"/>
        </pc:sldMkLst>
        <pc:picChg chg="mod">
          <ac:chgData name="Usuario invitado" userId="S::urn:spo:anon#56e45aebe6c7e3e33fb5a6c34b6b6999322c7ebbd4ed843caca871962b8ea5c8::" providerId="AD" clId="Web-{8D1CF852-4B05-4B01-AB96-03153542C0FD}" dt="2023-10-10T15:29:00.036" v="2" actId="1076"/>
          <ac:picMkLst>
            <pc:docMk/>
            <pc:sldMk cId="0" sldId="265"/>
            <ac:picMk id="6" creationId="{7A6656E0-A2E0-958B-506B-0FD41363D119}"/>
          </ac:picMkLst>
        </pc:picChg>
      </pc:sldChg>
    </pc:docChg>
  </pc:docChgLst>
  <pc:docChgLst>
    <pc:chgData name="Usuario invitado" userId="S::urn:spo:anon#60034a5b44cb81fce8b0784e15bfe61337c45187261443556f25e917a1ecb64e::" providerId="AD" clId="Web-{678A6511-1C34-4795-9D91-140EEC2EF685}"/>
    <pc:docChg chg="modSld">
      <pc:chgData name="Usuario invitado" userId="S::urn:spo:anon#60034a5b44cb81fce8b0784e15bfe61337c45187261443556f25e917a1ecb64e::" providerId="AD" clId="Web-{678A6511-1C34-4795-9D91-140EEC2EF685}" dt="2023-10-16T00:05:48.954" v="1"/>
      <pc:docMkLst>
        <pc:docMk/>
      </pc:docMkLst>
      <pc:sldChg chg="delSp modSp">
        <pc:chgData name="Usuario invitado" userId="S::urn:spo:anon#60034a5b44cb81fce8b0784e15bfe61337c45187261443556f25e917a1ecb64e::" providerId="AD" clId="Web-{678A6511-1C34-4795-9D91-140EEC2EF685}" dt="2023-10-16T00:05:48.954" v="1"/>
        <pc:sldMkLst>
          <pc:docMk/>
          <pc:sldMk cId="3323452555" sldId="326"/>
        </pc:sldMkLst>
        <pc:picChg chg="del mod">
          <ac:chgData name="Usuario invitado" userId="S::urn:spo:anon#60034a5b44cb81fce8b0784e15bfe61337c45187261443556f25e917a1ecb64e::" providerId="AD" clId="Web-{678A6511-1C34-4795-9D91-140EEC2EF685}" dt="2023-10-16T00:05:48.954" v="1"/>
          <ac:picMkLst>
            <pc:docMk/>
            <pc:sldMk cId="3323452555" sldId="326"/>
            <ac:picMk id="9" creationId="{46809D3A-A827-18ED-7E7D-4053A1800541}"/>
          </ac:picMkLst>
        </pc:picChg>
      </pc:sldChg>
    </pc:docChg>
  </pc:docChgLst>
  <pc:docChgLst>
    <pc:chgData name="Usuario invitado" userId="S::urn:spo:anon#56e45aebe6c7e3e33fb5a6c34b6b6999322c7ebbd4ed843caca871962b8ea5c8::" providerId="AD" clId="Web-{6B0BD101-E6D1-41FA-1965-C1E4729EC526}"/>
    <pc:docChg chg="modSld">
      <pc:chgData name="Usuario invitado" userId="S::urn:spo:anon#56e45aebe6c7e3e33fb5a6c34b6b6999322c7ebbd4ed843caca871962b8ea5c8::" providerId="AD" clId="Web-{6B0BD101-E6D1-41FA-1965-C1E4729EC526}" dt="2023-10-15T21:23:03.333" v="94" actId="20577"/>
      <pc:docMkLst>
        <pc:docMk/>
      </pc:docMkLst>
      <pc:sldChg chg="modSp">
        <pc:chgData name="Usuario invitado" userId="S::urn:spo:anon#56e45aebe6c7e3e33fb5a6c34b6b6999322c7ebbd4ed843caca871962b8ea5c8::" providerId="AD" clId="Web-{6B0BD101-E6D1-41FA-1965-C1E4729EC526}" dt="2023-10-15T21:23:03.333" v="94" actId="20577"/>
        <pc:sldMkLst>
          <pc:docMk/>
          <pc:sldMk cId="315471654" sldId="325"/>
        </pc:sldMkLst>
        <pc:spChg chg="mod">
          <ac:chgData name="Usuario invitado" userId="S::urn:spo:anon#56e45aebe6c7e3e33fb5a6c34b6b6999322c7ebbd4ed843caca871962b8ea5c8::" providerId="AD" clId="Web-{6B0BD101-E6D1-41FA-1965-C1E4729EC526}" dt="2023-10-15T21:23:03.333" v="94" actId="20577"/>
          <ac:spMkLst>
            <pc:docMk/>
            <pc:sldMk cId="315471654" sldId="325"/>
            <ac:spMk id="3" creationId="{29ED15D9-6D13-80A7-FABF-E1983A95E7F7}"/>
          </ac:spMkLst>
        </pc:spChg>
        <pc:spChg chg="mod">
          <ac:chgData name="Usuario invitado" userId="S::urn:spo:anon#56e45aebe6c7e3e33fb5a6c34b6b6999322c7ebbd4ed843caca871962b8ea5c8::" providerId="AD" clId="Web-{6B0BD101-E6D1-41FA-1965-C1E4729EC526}" dt="2023-10-15T21:21:24.705" v="22" actId="20577"/>
          <ac:spMkLst>
            <pc:docMk/>
            <pc:sldMk cId="315471654" sldId="325"/>
            <ac:spMk id="13" creationId="{482B77EA-5A75-881B-6D57-F0814DFF9304}"/>
          </ac:spMkLst>
        </pc:spChg>
      </pc:sldChg>
    </pc:docChg>
  </pc:docChgLst>
  <pc:docChgLst>
    <pc:chgData name="Yisel  Alejandra Recalde Eraso" userId="8174e6d7-66d7-4bc1-b757-463d1c01c860" providerId="ADAL" clId="{E3DA1103-9E0E-4F82-997D-E51F4BCD2C8E}"/>
    <pc:docChg chg="undo custSel addSld delSld modSld sldOrd">
      <pc:chgData name="Yisel  Alejandra Recalde Eraso" userId="8174e6d7-66d7-4bc1-b757-463d1c01c860" providerId="ADAL" clId="{E3DA1103-9E0E-4F82-997D-E51F4BCD2C8E}" dt="2023-10-06T16:34:11.600" v="2902" actId="20577"/>
      <pc:docMkLst>
        <pc:docMk/>
      </pc:docMkLst>
      <pc:sldChg chg="addSp modSp mod">
        <pc:chgData name="Yisel  Alejandra Recalde Eraso" userId="8174e6d7-66d7-4bc1-b757-463d1c01c860" providerId="ADAL" clId="{E3DA1103-9E0E-4F82-997D-E51F4BCD2C8E}" dt="2023-10-06T16:23:52.662" v="2653" actId="1076"/>
        <pc:sldMkLst>
          <pc:docMk/>
          <pc:sldMk cId="3893015115" sldId="315"/>
        </pc:sldMkLst>
        <pc:spChg chg="add mod">
          <ac:chgData name="Yisel  Alejandra Recalde Eraso" userId="8174e6d7-66d7-4bc1-b757-463d1c01c860" providerId="ADAL" clId="{E3DA1103-9E0E-4F82-997D-E51F4BCD2C8E}" dt="2023-10-06T16:23:52.662" v="2653" actId="1076"/>
          <ac:spMkLst>
            <pc:docMk/>
            <pc:sldMk cId="3893015115" sldId="315"/>
            <ac:spMk id="9" creationId="{E3656F06-8AB0-2794-5820-E9B12D399624}"/>
          </ac:spMkLst>
        </pc:spChg>
      </pc:sldChg>
      <pc:sldChg chg="modSp mod">
        <pc:chgData name="Yisel  Alejandra Recalde Eraso" userId="8174e6d7-66d7-4bc1-b757-463d1c01c860" providerId="ADAL" clId="{E3DA1103-9E0E-4F82-997D-E51F4BCD2C8E}" dt="2023-10-06T16:22:54.900" v="2649" actId="20577"/>
        <pc:sldMkLst>
          <pc:docMk/>
          <pc:sldMk cId="315471654" sldId="325"/>
        </pc:sldMkLst>
        <pc:spChg chg="mod">
          <ac:chgData name="Yisel  Alejandra Recalde Eraso" userId="8174e6d7-66d7-4bc1-b757-463d1c01c860" providerId="ADAL" clId="{E3DA1103-9E0E-4F82-997D-E51F4BCD2C8E}" dt="2023-10-06T16:22:34.278" v="2629" actId="20577"/>
          <ac:spMkLst>
            <pc:docMk/>
            <pc:sldMk cId="315471654" sldId="325"/>
            <ac:spMk id="3" creationId="{29ED15D9-6D13-80A7-FABF-E1983A95E7F7}"/>
          </ac:spMkLst>
        </pc:spChg>
        <pc:spChg chg="mod">
          <ac:chgData name="Yisel  Alejandra Recalde Eraso" userId="8174e6d7-66d7-4bc1-b757-463d1c01c860" providerId="ADAL" clId="{E3DA1103-9E0E-4F82-997D-E51F4BCD2C8E}" dt="2023-10-06T16:22:54.900" v="2649" actId="20577"/>
          <ac:spMkLst>
            <pc:docMk/>
            <pc:sldMk cId="315471654" sldId="325"/>
            <ac:spMk id="9" creationId="{29FDC506-DC62-979B-C95A-7D70B5813C43}"/>
          </ac:spMkLst>
        </pc:spChg>
      </pc:sldChg>
      <pc:sldChg chg="del">
        <pc:chgData name="Yisel  Alejandra Recalde Eraso" userId="8174e6d7-66d7-4bc1-b757-463d1c01c860" providerId="ADAL" clId="{E3DA1103-9E0E-4F82-997D-E51F4BCD2C8E}" dt="2023-10-06T15:16:41.046" v="2613" actId="47"/>
        <pc:sldMkLst>
          <pc:docMk/>
          <pc:sldMk cId="0" sldId="327"/>
        </pc:sldMkLst>
      </pc:sldChg>
      <pc:sldChg chg="del">
        <pc:chgData name="Yisel  Alejandra Recalde Eraso" userId="8174e6d7-66d7-4bc1-b757-463d1c01c860" providerId="ADAL" clId="{E3DA1103-9E0E-4F82-997D-E51F4BCD2C8E}" dt="2023-10-06T15:16:41.693" v="2614" actId="47"/>
        <pc:sldMkLst>
          <pc:docMk/>
          <pc:sldMk cId="2169942149" sldId="328"/>
        </pc:sldMkLst>
      </pc:sldChg>
      <pc:sldChg chg="del">
        <pc:chgData name="Yisel  Alejandra Recalde Eraso" userId="8174e6d7-66d7-4bc1-b757-463d1c01c860" providerId="ADAL" clId="{E3DA1103-9E0E-4F82-997D-E51F4BCD2C8E}" dt="2023-10-06T15:16:42.371" v="2615" actId="47"/>
        <pc:sldMkLst>
          <pc:docMk/>
          <pc:sldMk cId="2979038543" sldId="329"/>
        </pc:sldMkLst>
      </pc:sldChg>
      <pc:sldChg chg="addSp modSp mod">
        <pc:chgData name="Yisel  Alejandra Recalde Eraso" userId="8174e6d7-66d7-4bc1-b757-463d1c01c860" providerId="ADAL" clId="{E3DA1103-9E0E-4F82-997D-E51F4BCD2C8E}" dt="2023-10-06T14:57:17.250" v="266"/>
        <pc:sldMkLst>
          <pc:docMk/>
          <pc:sldMk cId="1443090309" sldId="330"/>
        </pc:sldMkLst>
        <pc:spChg chg="add mod">
          <ac:chgData name="Yisel  Alejandra Recalde Eraso" userId="8174e6d7-66d7-4bc1-b757-463d1c01c860" providerId="ADAL" clId="{E3DA1103-9E0E-4F82-997D-E51F4BCD2C8E}" dt="2023-10-06T14:56:59.700" v="263" actId="20577"/>
          <ac:spMkLst>
            <pc:docMk/>
            <pc:sldMk cId="1443090309" sldId="330"/>
            <ac:spMk id="4" creationId="{5D4828D5-BDCE-8802-1C24-DF9F80A057AF}"/>
          </ac:spMkLst>
        </pc:spChg>
        <pc:picChg chg="add mod">
          <ac:chgData name="Yisel  Alejandra Recalde Eraso" userId="8174e6d7-66d7-4bc1-b757-463d1c01c860" providerId="ADAL" clId="{E3DA1103-9E0E-4F82-997D-E51F4BCD2C8E}" dt="2023-10-06T14:57:09.298" v="264"/>
          <ac:picMkLst>
            <pc:docMk/>
            <pc:sldMk cId="1443090309" sldId="330"/>
            <ac:picMk id="5" creationId="{784D2EA2-AB01-FF06-7504-5445AFC83731}"/>
          </ac:picMkLst>
        </pc:picChg>
        <pc:picChg chg="add mod">
          <ac:chgData name="Yisel  Alejandra Recalde Eraso" userId="8174e6d7-66d7-4bc1-b757-463d1c01c860" providerId="ADAL" clId="{E3DA1103-9E0E-4F82-997D-E51F4BCD2C8E}" dt="2023-10-06T14:57:13.472" v="265"/>
          <ac:picMkLst>
            <pc:docMk/>
            <pc:sldMk cId="1443090309" sldId="330"/>
            <ac:picMk id="6" creationId="{FBFBF802-98F0-DBCA-53EC-CF9497767BD0}"/>
          </ac:picMkLst>
        </pc:picChg>
        <pc:picChg chg="add mod">
          <ac:chgData name="Yisel  Alejandra Recalde Eraso" userId="8174e6d7-66d7-4bc1-b757-463d1c01c860" providerId="ADAL" clId="{E3DA1103-9E0E-4F82-997D-E51F4BCD2C8E}" dt="2023-10-06T14:57:17.250" v="266"/>
          <ac:picMkLst>
            <pc:docMk/>
            <pc:sldMk cId="1443090309" sldId="330"/>
            <ac:picMk id="7" creationId="{9E544659-8F54-781B-8FC6-83FEBA42CFD7}"/>
          </ac:picMkLst>
        </pc:picChg>
      </pc:sldChg>
      <pc:sldChg chg="addSp delSp modSp add mod">
        <pc:chgData name="Yisel  Alejandra Recalde Eraso" userId="8174e6d7-66d7-4bc1-b757-463d1c01c860" providerId="ADAL" clId="{E3DA1103-9E0E-4F82-997D-E51F4BCD2C8E}" dt="2023-10-06T16:33:52.334" v="2899" actId="20577"/>
        <pc:sldMkLst>
          <pc:docMk/>
          <pc:sldMk cId="3086581139" sldId="331"/>
        </pc:sldMkLst>
        <pc:spChg chg="add del mod">
          <ac:chgData name="Yisel  Alejandra Recalde Eraso" userId="8174e6d7-66d7-4bc1-b757-463d1c01c860" providerId="ADAL" clId="{E3DA1103-9E0E-4F82-997D-E51F4BCD2C8E}" dt="2023-10-06T16:26:59.556" v="2676" actId="478"/>
          <ac:spMkLst>
            <pc:docMk/>
            <pc:sldMk cId="3086581139" sldId="331"/>
            <ac:spMk id="2" creationId="{5D09C4AE-6C2A-E35C-BF5C-301A4A70EE53}"/>
          </ac:spMkLst>
        </pc:spChg>
        <pc:spChg chg="mod">
          <ac:chgData name="Yisel  Alejandra Recalde Eraso" userId="8174e6d7-66d7-4bc1-b757-463d1c01c860" providerId="ADAL" clId="{E3DA1103-9E0E-4F82-997D-E51F4BCD2C8E}" dt="2023-10-06T14:58:13.184" v="324" actId="20577"/>
          <ac:spMkLst>
            <pc:docMk/>
            <pc:sldMk cId="3086581139" sldId="331"/>
            <ac:spMk id="3" creationId="{34414BB5-3228-05E3-651C-73185CFAD372}"/>
          </ac:spMkLst>
        </pc:spChg>
        <pc:spChg chg="mod">
          <ac:chgData name="Yisel  Alejandra Recalde Eraso" userId="8174e6d7-66d7-4bc1-b757-463d1c01c860" providerId="ADAL" clId="{E3DA1103-9E0E-4F82-997D-E51F4BCD2C8E}" dt="2023-10-06T16:33:52.334" v="2899" actId="20577"/>
          <ac:spMkLst>
            <pc:docMk/>
            <pc:sldMk cId="3086581139" sldId="331"/>
            <ac:spMk id="4" creationId="{5D4828D5-BDCE-8802-1C24-DF9F80A057AF}"/>
          </ac:spMkLst>
        </pc:spChg>
        <pc:spChg chg="add mod">
          <ac:chgData name="Yisel  Alejandra Recalde Eraso" userId="8174e6d7-66d7-4bc1-b757-463d1c01c860" providerId="ADAL" clId="{E3DA1103-9E0E-4F82-997D-E51F4BCD2C8E}" dt="2023-10-06T16:30:37.049" v="2801" actId="1076"/>
          <ac:spMkLst>
            <pc:docMk/>
            <pc:sldMk cId="3086581139" sldId="331"/>
            <ac:spMk id="8" creationId="{4ABF85F7-CF96-7A60-27CC-C0C47578F2A3}"/>
          </ac:spMkLst>
        </pc:spChg>
      </pc:sldChg>
      <pc:sldChg chg="addSp modSp add mod ord">
        <pc:chgData name="Yisel  Alejandra Recalde Eraso" userId="8174e6d7-66d7-4bc1-b757-463d1c01c860" providerId="ADAL" clId="{E3DA1103-9E0E-4F82-997D-E51F4BCD2C8E}" dt="2023-10-06T16:34:04.958" v="2900" actId="20577"/>
        <pc:sldMkLst>
          <pc:docMk/>
          <pc:sldMk cId="12204213" sldId="332"/>
        </pc:sldMkLst>
        <pc:spChg chg="mod">
          <ac:chgData name="Yisel  Alejandra Recalde Eraso" userId="8174e6d7-66d7-4bc1-b757-463d1c01c860" providerId="ADAL" clId="{E3DA1103-9E0E-4F82-997D-E51F4BCD2C8E}" dt="2023-10-06T16:34:04.958" v="2900" actId="20577"/>
          <ac:spMkLst>
            <pc:docMk/>
            <pc:sldMk cId="12204213" sldId="332"/>
            <ac:spMk id="2" creationId="{5D09C4AE-6C2A-E35C-BF5C-301A4A70EE53}"/>
          </ac:spMkLst>
        </pc:spChg>
        <pc:spChg chg="mod">
          <ac:chgData name="Yisel  Alejandra Recalde Eraso" userId="8174e6d7-66d7-4bc1-b757-463d1c01c860" providerId="ADAL" clId="{E3DA1103-9E0E-4F82-997D-E51F4BCD2C8E}" dt="2023-10-06T16:30:47.167" v="2802" actId="20577"/>
          <ac:spMkLst>
            <pc:docMk/>
            <pc:sldMk cId="12204213" sldId="332"/>
            <ac:spMk id="4" creationId="{5D4828D5-BDCE-8802-1C24-DF9F80A057AF}"/>
          </ac:spMkLst>
        </pc:spChg>
        <pc:spChg chg="add mod">
          <ac:chgData name="Yisel  Alejandra Recalde Eraso" userId="8174e6d7-66d7-4bc1-b757-463d1c01c860" providerId="ADAL" clId="{E3DA1103-9E0E-4F82-997D-E51F4BCD2C8E}" dt="2023-10-06T15:06:38.767" v="1091" actId="1076"/>
          <ac:spMkLst>
            <pc:docMk/>
            <pc:sldMk cId="12204213" sldId="332"/>
            <ac:spMk id="8" creationId="{01630E29-BC61-9BDE-43FA-590CAC9B1FBE}"/>
          </ac:spMkLst>
        </pc:spChg>
      </pc:sldChg>
      <pc:sldChg chg="addSp delSp modSp add mod">
        <pc:chgData name="Yisel  Alejandra Recalde Eraso" userId="8174e6d7-66d7-4bc1-b757-463d1c01c860" providerId="ADAL" clId="{E3DA1103-9E0E-4F82-997D-E51F4BCD2C8E}" dt="2023-10-06T16:29:49.613" v="2800" actId="20577"/>
        <pc:sldMkLst>
          <pc:docMk/>
          <pc:sldMk cId="2491553883" sldId="333"/>
        </pc:sldMkLst>
        <pc:spChg chg="mod">
          <ac:chgData name="Yisel  Alejandra Recalde Eraso" userId="8174e6d7-66d7-4bc1-b757-463d1c01c860" providerId="ADAL" clId="{E3DA1103-9E0E-4F82-997D-E51F4BCD2C8E}" dt="2023-10-06T16:29:33.330" v="2789" actId="20577"/>
          <ac:spMkLst>
            <pc:docMk/>
            <pc:sldMk cId="2491553883" sldId="333"/>
            <ac:spMk id="2" creationId="{5D09C4AE-6C2A-E35C-BF5C-301A4A70EE53}"/>
          </ac:spMkLst>
        </pc:spChg>
        <pc:spChg chg="del mod">
          <ac:chgData name="Yisel  Alejandra Recalde Eraso" userId="8174e6d7-66d7-4bc1-b757-463d1c01c860" providerId="ADAL" clId="{E3DA1103-9E0E-4F82-997D-E51F4BCD2C8E}" dt="2023-10-06T16:26:43.337" v="2672" actId="478"/>
          <ac:spMkLst>
            <pc:docMk/>
            <pc:sldMk cId="2491553883" sldId="333"/>
            <ac:spMk id="4" creationId="{5D4828D5-BDCE-8802-1C24-DF9F80A057AF}"/>
          </ac:spMkLst>
        </pc:spChg>
        <pc:spChg chg="del">
          <ac:chgData name="Yisel  Alejandra Recalde Eraso" userId="8174e6d7-66d7-4bc1-b757-463d1c01c860" providerId="ADAL" clId="{E3DA1103-9E0E-4F82-997D-E51F4BCD2C8E}" dt="2023-10-06T15:10:45.198" v="1476" actId="478"/>
          <ac:spMkLst>
            <pc:docMk/>
            <pc:sldMk cId="2491553883" sldId="333"/>
            <ac:spMk id="8" creationId="{01630E29-BC61-9BDE-43FA-590CAC9B1FBE}"/>
          </ac:spMkLst>
        </pc:spChg>
        <pc:spChg chg="add mod">
          <ac:chgData name="Yisel  Alejandra Recalde Eraso" userId="8174e6d7-66d7-4bc1-b757-463d1c01c860" providerId="ADAL" clId="{E3DA1103-9E0E-4F82-997D-E51F4BCD2C8E}" dt="2023-10-06T16:29:49.613" v="2800" actId="20577"/>
          <ac:spMkLst>
            <pc:docMk/>
            <pc:sldMk cId="2491553883" sldId="333"/>
            <ac:spMk id="10" creationId="{F219E0EA-DBEB-A7B1-3C57-AC937F2ACFA1}"/>
          </ac:spMkLst>
        </pc:spChg>
        <pc:graphicFrameChg chg="add mod modGraphic">
          <ac:chgData name="Yisel  Alejandra Recalde Eraso" userId="8174e6d7-66d7-4bc1-b757-463d1c01c860" providerId="ADAL" clId="{E3DA1103-9E0E-4F82-997D-E51F4BCD2C8E}" dt="2023-10-06T16:29:29.110" v="2787" actId="1076"/>
          <ac:graphicFrameMkLst>
            <pc:docMk/>
            <pc:sldMk cId="2491553883" sldId="333"/>
            <ac:graphicFrameMk id="9" creationId="{1ECF8536-BE3C-3B09-8328-A92954667A5D}"/>
          </ac:graphicFrameMkLst>
        </pc:graphicFrameChg>
      </pc:sldChg>
      <pc:sldChg chg="new del">
        <pc:chgData name="Yisel  Alejandra Recalde Eraso" userId="8174e6d7-66d7-4bc1-b757-463d1c01c860" providerId="ADAL" clId="{E3DA1103-9E0E-4F82-997D-E51F4BCD2C8E}" dt="2023-10-06T15:14:38.333" v="1884" actId="47"/>
        <pc:sldMkLst>
          <pc:docMk/>
          <pc:sldMk cId="1609348773" sldId="334"/>
        </pc:sldMkLst>
      </pc:sldChg>
      <pc:sldChg chg="addSp delSp modSp add mod">
        <pc:chgData name="Yisel  Alejandra Recalde Eraso" userId="8174e6d7-66d7-4bc1-b757-463d1c01c860" providerId="ADAL" clId="{E3DA1103-9E0E-4F82-997D-E51F4BCD2C8E}" dt="2023-10-06T16:34:11.600" v="2902" actId="20577"/>
        <pc:sldMkLst>
          <pc:docMk/>
          <pc:sldMk cId="3003374961" sldId="334"/>
        </pc:sldMkLst>
        <pc:spChg chg="del">
          <ac:chgData name="Yisel  Alejandra Recalde Eraso" userId="8174e6d7-66d7-4bc1-b757-463d1c01c860" providerId="ADAL" clId="{E3DA1103-9E0E-4F82-997D-E51F4BCD2C8E}" dt="2023-10-06T15:15:01.174" v="1923" actId="478"/>
          <ac:spMkLst>
            <pc:docMk/>
            <pc:sldMk cId="3003374961" sldId="334"/>
            <ac:spMk id="2" creationId="{5D09C4AE-6C2A-E35C-BF5C-301A4A70EE53}"/>
          </ac:spMkLst>
        </pc:spChg>
        <pc:spChg chg="mod">
          <ac:chgData name="Yisel  Alejandra Recalde Eraso" userId="8174e6d7-66d7-4bc1-b757-463d1c01c860" providerId="ADAL" clId="{E3DA1103-9E0E-4F82-997D-E51F4BCD2C8E}" dt="2023-10-06T15:15:53.220" v="1952" actId="108"/>
          <ac:spMkLst>
            <pc:docMk/>
            <pc:sldMk cId="3003374961" sldId="334"/>
            <ac:spMk id="3" creationId="{34414BB5-3228-05E3-651C-73185CFAD372}"/>
          </ac:spMkLst>
        </pc:spChg>
        <pc:spChg chg="mod">
          <ac:chgData name="Yisel  Alejandra Recalde Eraso" userId="8174e6d7-66d7-4bc1-b757-463d1c01c860" providerId="ADAL" clId="{E3DA1103-9E0E-4F82-997D-E51F4BCD2C8E}" dt="2023-10-06T16:34:11.600" v="2902" actId="20577"/>
          <ac:spMkLst>
            <pc:docMk/>
            <pc:sldMk cId="3003374961" sldId="334"/>
            <ac:spMk id="4" creationId="{5D4828D5-BDCE-8802-1C24-DF9F80A057AF}"/>
          </ac:spMkLst>
        </pc:spChg>
        <pc:spChg chg="del mod">
          <ac:chgData name="Yisel  Alejandra Recalde Eraso" userId="8174e6d7-66d7-4bc1-b757-463d1c01c860" providerId="ADAL" clId="{E3DA1103-9E0E-4F82-997D-E51F4BCD2C8E}" dt="2023-10-06T15:14:57.937" v="1921" actId="478"/>
          <ac:spMkLst>
            <pc:docMk/>
            <pc:sldMk cId="3003374961" sldId="334"/>
            <ac:spMk id="8" creationId="{01630E29-BC61-9BDE-43FA-590CAC9B1FBE}"/>
          </ac:spMkLst>
        </pc:spChg>
        <pc:spChg chg="add del mod">
          <ac:chgData name="Yisel  Alejandra Recalde Eraso" userId="8174e6d7-66d7-4bc1-b757-463d1c01c860" providerId="ADAL" clId="{E3DA1103-9E0E-4F82-997D-E51F4BCD2C8E}" dt="2023-10-06T16:31:46.457" v="2832"/>
          <ac:spMkLst>
            <pc:docMk/>
            <pc:sldMk cId="3003374961" sldId="334"/>
            <ac:spMk id="9" creationId="{BF61151E-0DC2-4B7F-97C9-CD1CECE36EFC}"/>
          </ac:spMkLst>
        </pc:spChg>
        <pc:spChg chg="add mod">
          <ac:chgData name="Yisel  Alejandra Recalde Eraso" userId="8174e6d7-66d7-4bc1-b757-463d1c01c860" providerId="ADAL" clId="{E3DA1103-9E0E-4F82-997D-E51F4BCD2C8E}" dt="2023-10-06T16:32:49.795" v="2874" actId="113"/>
          <ac:spMkLst>
            <pc:docMk/>
            <pc:sldMk cId="3003374961" sldId="334"/>
            <ac:spMk id="10" creationId="{AF8BD7CF-7FA0-D638-ACE5-D48B09DCC940}"/>
          </ac:spMkLst>
        </pc:spChg>
        <pc:spChg chg="add mod">
          <ac:chgData name="Yisel  Alejandra Recalde Eraso" userId="8174e6d7-66d7-4bc1-b757-463d1c01c860" providerId="ADAL" clId="{E3DA1103-9E0E-4F82-997D-E51F4BCD2C8E}" dt="2023-10-06T16:32:52.945" v="2875" actId="113"/>
          <ac:spMkLst>
            <pc:docMk/>
            <pc:sldMk cId="3003374961" sldId="334"/>
            <ac:spMk id="11" creationId="{CBC1623A-1371-A9DB-76F0-7A679859169B}"/>
          </ac:spMkLst>
        </pc:spChg>
      </pc:sldChg>
      <pc:sldMasterChg chg="delSldLayout">
        <pc:chgData name="Yisel  Alejandra Recalde Eraso" userId="8174e6d7-66d7-4bc1-b757-463d1c01c860" providerId="ADAL" clId="{E3DA1103-9E0E-4F82-997D-E51F4BCD2C8E}" dt="2023-10-06T15:16:42.371" v="2615" actId="47"/>
        <pc:sldMasterMkLst>
          <pc:docMk/>
          <pc:sldMasterMk cId="0" sldId="2147483672"/>
        </pc:sldMasterMkLst>
        <pc:sldLayoutChg chg="del">
          <pc:chgData name="Yisel  Alejandra Recalde Eraso" userId="8174e6d7-66d7-4bc1-b757-463d1c01c860" providerId="ADAL" clId="{E3DA1103-9E0E-4F82-997D-E51F4BCD2C8E}" dt="2023-10-06T15:16:42.371" v="2615" actId="47"/>
          <pc:sldLayoutMkLst>
            <pc:docMk/>
            <pc:sldMasterMk cId="0" sldId="2147483672"/>
            <pc:sldLayoutMk cId="0" sldId="2147483658"/>
          </pc:sldLayoutMkLst>
        </pc:sldLayoutChg>
      </pc:sldMasterChg>
    </pc:docChg>
  </pc:docChgLst>
  <pc:docChgLst>
    <pc:chgData name="Usuario invitado" userId="S::urn:spo:anon#56e45aebe6c7e3e33fb5a6c34b6b6999322c7ebbd4ed843caca871962b8ea5c8::" providerId="AD" clId="Web-{FD873ADC-2B03-1B0E-19F7-408E53E93305}"/>
    <pc:docChg chg="modSld">
      <pc:chgData name="Usuario invitado" userId="S::urn:spo:anon#56e45aebe6c7e3e33fb5a6c34b6b6999322c7ebbd4ed843caca871962b8ea5c8::" providerId="AD" clId="Web-{FD873ADC-2B03-1B0E-19F7-408E53E93305}" dt="2023-10-15T21:24:54.896" v="28" actId="20577"/>
      <pc:docMkLst>
        <pc:docMk/>
      </pc:docMkLst>
      <pc:sldChg chg="modSp">
        <pc:chgData name="Usuario invitado" userId="S::urn:spo:anon#56e45aebe6c7e3e33fb5a6c34b6b6999322c7ebbd4ed843caca871962b8ea5c8::" providerId="AD" clId="Web-{FD873ADC-2B03-1B0E-19F7-408E53E93305}" dt="2023-10-15T21:24:54.896" v="28" actId="20577"/>
        <pc:sldMkLst>
          <pc:docMk/>
          <pc:sldMk cId="315471654" sldId="325"/>
        </pc:sldMkLst>
        <pc:spChg chg="mod">
          <ac:chgData name="Usuario invitado" userId="S::urn:spo:anon#56e45aebe6c7e3e33fb5a6c34b6b6999322c7ebbd4ed843caca871962b8ea5c8::" providerId="AD" clId="Web-{FD873ADC-2B03-1B0E-19F7-408E53E93305}" dt="2023-10-15T21:24:54.896" v="28" actId="20577"/>
          <ac:spMkLst>
            <pc:docMk/>
            <pc:sldMk cId="315471654" sldId="325"/>
            <ac:spMk id="3" creationId="{29ED15D9-6D13-80A7-FABF-E1983A95E7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5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32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de74579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de74579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452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slide" userDrawn="1">
  <p:cSld name="TITLE">
    <p:bg>
      <p:bgPr>
        <a:solidFill>
          <a:srgbClr val="981FAC"/>
        </a:solidFill>
        <a:effectLst/>
      </p:bgPr>
    </p:bg>
    <p:spTree>
      <p:nvGrpSpPr>
        <p:cNvPr id="1" name="Shape 9"/>
        <p:cNvGrpSpPr/>
        <p:nvPr/>
      </p:nvGrpSpPr>
      <p:grpSpPr>
        <a:xfrm>
          <a:off x="0" y="0"/>
          <a:ext cx="0" cy="0"/>
          <a:chOff x="0" y="0"/>
          <a:chExt cx="0" cy="0"/>
        </a:xfrm>
      </p:grpSpPr>
      <p:pic>
        <p:nvPicPr>
          <p:cNvPr id="5" name="Imagen 4">
            <a:extLst>
              <a:ext uri="{FF2B5EF4-FFF2-40B4-BE49-F238E27FC236}">
                <a16:creationId xmlns:a16="http://schemas.microsoft.com/office/drawing/2014/main" id="{67A4526B-3819-7A26-DEE6-692FCC624F40}"/>
              </a:ext>
            </a:extLst>
          </p:cNvPr>
          <p:cNvPicPr>
            <a:picLocks noChangeAspect="1"/>
          </p:cNvPicPr>
          <p:nvPr userDrawn="1"/>
        </p:nvPicPr>
        <p:blipFill>
          <a:blip r:embed="rId2"/>
          <a:stretch>
            <a:fillRect/>
          </a:stretch>
        </p:blipFill>
        <p:spPr>
          <a:xfrm>
            <a:off x="-8550" y="53"/>
            <a:ext cx="9152550" cy="5149851"/>
          </a:xfrm>
          <a:prstGeom prst="rect">
            <a:avLst/>
          </a:prstGeom>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9895326-9CBF-9A9A-A337-865E537B3593}"/>
              </a:ext>
            </a:extLst>
          </p:cNvPr>
          <p:cNvPicPr>
            <a:picLocks noChangeAspect="1"/>
          </p:cNvPicPr>
          <p:nvPr userDrawn="1"/>
        </p:nvPicPr>
        <p:blipFill>
          <a:blip r:embed="rId2"/>
          <a:stretch>
            <a:fillRect/>
          </a:stretch>
        </p:blipFill>
        <p:spPr>
          <a:xfrm>
            <a:off x="0" y="0"/>
            <a:ext cx="9144000" cy="5145040"/>
          </a:xfrm>
          <a:prstGeom prst="rect">
            <a:avLst/>
          </a:prstGeom>
        </p:spPr>
      </p:pic>
      <p:sp>
        <p:nvSpPr>
          <p:cNvPr id="7" name="Título 6">
            <a:extLst>
              <a:ext uri="{FF2B5EF4-FFF2-40B4-BE49-F238E27FC236}">
                <a16:creationId xmlns:a16="http://schemas.microsoft.com/office/drawing/2014/main" id="{DD96BEA3-F078-E378-436D-66A752EDB0EE}"/>
              </a:ext>
            </a:extLst>
          </p:cNvPr>
          <p:cNvSpPr>
            <a:spLocks noGrp="1"/>
          </p:cNvSpPr>
          <p:nvPr>
            <p:ph type="title" hasCustomPrompt="1"/>
          </p:nvPr>
        </p:nvSpPr>
        <p:spPr>
          <a:xfrm>
            <a:off x="0" y="2330550"/>
            <a:ext cx="5669280" cy="732690"/>
          </a:xfrm>
        </p:spPr>
        <p:txBody>
          <a:bodyPr/>
          <a:lstStyle>
            <a:lvl1pPr algn="ctr">
              <a:defRPr sz="3200">
                <a:solidFill>
                  <a:schemeClr val="bg1"/>
                </a:solidFill>
                <a:latin typeface=""/>
              </a:defRPr>
            </a:lvl1pPr>
          </a:lstStyle>
          <a:p>
            <a:r>
              <a:rPr lang="es-MX" dirty="0"/>
              <a:t>Título de la presentación</a:t>
            </a:r>
            <a:endParaRPr lang="es-CO" dirty="0"/>
          </a:p>
        </p:txBody>
      </p:sp>
    </p:spTree>
    <p:extLst>
      <p:ext uri="{BB962C8B-B14F-4D97-AF65-F5344CB8AC3E}">
        <p14:creationId xmlns:p14="http://schemas.microsoft.com/office/powerpoint/2010/main" val="19210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slide 3">
  <p:cSld name="Blank slide 3">
    <p:spTree>
      <p:nvGrpSpPr>
        <p:cNvPr id="1" name="Shape 140"/>
        <p:cNvGrpSpPr/>
        <p:nvPr/>
      </p:nvGrpSpPr>
      <p:grpSpPr>
        <a:xfrm>
          <a:off x="0" y="0"/>
          <a:ext cx="0" cy="0"/>
          <a:chOff x="0" y="0"/>
          <a:chExt cx="0" cy="0"/>
        </a:xfrm>
      </p:grpSpPr>
      <p:sp>
        <p:nvSpPr>
          <p:cNvPr id="142" name="Google Shape;142;p18"/>
          <p:cNvSpPr txBox="1">
            <a:spLocks noGrp="1"/>
          </p:cNvSpPr>
          <p:nvPr>
            <p:ph type="title"/>
          </p:nvPr>
        </p:nvSpPr>
        <p:spPr>
          <a:xfrm>
            <a:off x="671100" y="1032811"/>
            <a:ext cx="7785000" cy="552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b="0">
                <a:latin typeface="Montserrat"/>
                <a:ea typeface="Montserrat"/>
                <a:cs typeface="Montserrat"/>
                <a:sym typeface="Montserrat"/>
              </a:defRPr>
            </a:lvl1pPr>
            <a:lvl2pPr lvl="1" rtl="0">
              <a:spcBef>
                <a:spcPts val="0"/>
              </a:spcBef>
              <a:spcAft>
                <a:spcPts val="0"/>
              </a:spcAft>
              <a:buSzPts val="3600"/>
              <a:buFont typeface="Montserrat"/>
              <a:buNone/>
              <a:defRPr b="1">
                <a:latin typeface="Montserrat"/>
                <a:ea typeface="Montserrat"/>
                <a:cs typeface="Montserrat"/>
                <a:sym typeface="Montserrat"/>
              </a:defRPr>
            </a:lvl2pPr>
            <a:lvl3pPr lvl="2" rtl="0">
              <a:spcBef>
                <a:spcPts val="0"/>
              </a:spcBef>
              <a:spcAft>
                <a:spcPts val="0"/>
              </a:spcAft>
              <a:buSzPts val="3600"/>
              <a:buFont typeface="Montserrat"/>
              <a:buNone/>
              <a:defRPr b="1">
                <a:latin typeface="Montserrat"/>
                <a:ea typeface="Montserrat"/>
                <a:cs typeface="Montserrat"/>
                <a:sym typeface="Montserrat"/>
              </a:defRPr>
            </a:lvl3pPr>
            <a:lvl4pPr lvl="3" rtl="0">
              <a:spcBef>
                <a:spcPts val="0"/>
              </a:spcBef>
              <a:spcAft>
                <a:spcPts val="0"/>
              </a:spcAft>
              <a:buSzPts val="3600"/>
              <a:buFont typeface="Montserrat"/>
              <a:buNone/>
              <a:defRPr b="1">
                <a:latin typeface="Montserrat"/>
                <a:ea typeface="Montserrat"/>
                <a:cs typeface="Montserrat"/>
                <a:sym typeface="Montserrat"/>
              </a:defRPr>
            </a:lvl4pPr>
            <a:lvl5pPr lvl="4" rtl="0">
              <a:spcBef>
                <a:spcPts val="0"/>
              </a:spcBef>
              <a:spcAft>
                <a:spcPts val="0"/>
              </a:spcAft>
              <a:buSzPts val="3600"/>
              <a:buFont typeface="Montserrat"/>
              <a:buNone/>
              <a:defRPr b="1">
                <a:latin typeface="Montserrat"/>
                <a:ea typeface="Montserrat"/>
                <a:cs typeface="Montserrat"/>
                <a:sym typeface="Montserrat"/>
              </a:defRPr>
            </a:lvl5pPr>
            <a:lvl6pPr lvl="5" rtl="0">
              <a:spcBef>
                <a:spcPts val="0"/>
              </a:spcBef>
              <a:spcAft>
                <a:spcPts val="0"/>
              </a:spcAft>
              <a:buSzPts val="3600"/>
              <a:buFont typeface="Montserrat"/>
              <a:buNone/>
              <a:defRPr b="1">
                <a:latin typeface="Montserrat"/>
                <a:ea typeface="Montserrat"/>
                <a:cs typeface="Montserrat"/>
                <a:sym typeface="Montserrat"/>
              </a:defRPr>
            </a:lvl6pPr>
            <a:lvl7pPr lvl="6" rtl="0">
              <a:spcBef>
                <a:spcPts val="0"/>
              </a:spcBef>
              <a:spcAft>
                <a:spcPts val="0"/>
              </a:spcAft>
              <a:buSzPts val="3600"/>
              <a:buFont typeface="Montserrat"/>
              <a:buNone/>
              <a:defRPr b="1">
                <a:latin typeface="Montserrat"/>
                <a:ea typeface="Montserrat"/>
                <a:cs typeface="Montserrat"/>
                <a:sym typeface="Montserrat"/>
              </a:defRPr>
            </a:lvl7pPr>
            <a:lvl8pPr lvl="7" rtl="0">
              <a:spcBef>
                <a:spcPts val="0"/>
              </a:spcBef>
              <a:spcAft>
                <a:spcPts val="0"/>
              </a:spcAft>
              <a:buSzPts val="3600"/>
              <a:buFont typeface="Montserrat"/>
              <a:buNone/>
              <a:defRPr b="1">
                <a:latin typeface="Montserrat"/>
                <a:ea typeface="Montserrat"/>
                <a:cs typeface="Montserrat"/>
                <a:sym typeface="Montserrat"/>
              </a:defRPr>
            </a:lvl8pPr>
            <a:lvl9pPr lvl="8" rtl="0">
              <a:spcBef>
                <a:spcPts val="0"/>
              </a:spcBef>
              <a:spcAft>
                <a:spcPts val="0"/>
              </a:spcAft>
              <a:buSzPts val="3600"/>
              <a:buFont typeface="Montserrat"/>
              <a:buNone/>
              <a:defRPr b="1">
                <a:latin typeface="Montserrat"/>
                <a:ea typeface="Montserrat"/>
                <a:cs typeface="Montserrat"/>
                <a:sym typeface="Montserrat"/>
              </a:defRPr>
            </a:lvl9pPr>
          </a:lstStyle>
          <a:p>
            <a:endParaRPr lang="es-CO" dirty="0"/>
          </a:p>
        </p:txBody>
      </p:sp>
      <p:pic>
        <p:nvPicPr>
          <p:cNvPr id="2" name="Imagen 1">
            <a:extLst>
              <a:ext uri="{FF2B5EF4-FFF2-40B4-BE49-F238E27FC236}">
                <a16:creationId xmlns:a16="http://schemas.microsoft.com/office/drawing/2014/main" id="{280E0B8A-B6B1-3B31-BE9D-195C33E32890}"/>
              </a:ext>
            </a:extLst>
          </p:cNvPr>
          <p:cNvPicPr>
            <a:picLocks noChangeAspect="1"/>
          </p:cNvPicPr>
          <p:nvPr userDrawn="1"/>
        </p:nvPicPr>
        <p:blipFill rotWithShape="1">
          <a:blip r:embed="rId2">
            <a:clrChange>
              <a:clrFrom>
                <a:srgbClr val="FFFFFF"/>
              </a:clrFrom>
              <a:clrTo>
                <a:srgbClr val="FFFFFF">
                  <a:alpha val="0"/>
                </a:srgbClr>
              </a:clrTo>
            </a:clrChange>
            <a:alphaModFix amt="20000"/>
          </a:blip>
          <a:srcRect r="18362"/>
          <a:stretch/>
        </p:blipFill>
        <p:spPr>
          <a:xfrm rot="16200000">
            <a:off x="1502759" y="-1502759"/>
            <a:ext cx="2571750" cy="5577268"/>
          </a:xfrm>
          <a:prstGeom prst="rect">
            <a:avLst/>
          </a:prstGeom>
        </p:spPr>
      </p:pic>
      <p:pic>
        <p:nvPicPr>
          <p:cNvPr id="3" name="Imagen 2">
            <a:extLst>
              <a:ext uri="{FF2B5EF4-FFF2-40B4-BE49-F238E27FC236}">
                <a16:creationId xmlns:a16="http://schemas.microsoft.com/office/drawing/2014/main" id="{013A7DA4-151F-4C06-9EB0-EB6DF93E9896}"/>
              </a:ext>
            </a:extLst>
          </p:cNvPr>
          <p:cNvPicPr>
            <a:picLocks noChangeAspect="1"/>
          </p:cNvPicPr>
          <p:nvPr userDrawn="1"/>
        </p:nvPicPr>
        <p:blipFill rotWithShape="1">
          <a:blip r:embed="rId3">
            <a:clrChange>
              <a:clrFrom>
                <a:srgbClr val="FFFFFF"/>
              </a:clrFrom>
              <a:clrTo>
                <a:srgbClr val="FFFFFF">
                  <a:alpha val="0"/>
                </a:srgbClr>
              </a:clrTo>
            </a:clrChange>
          </a:blip>
          <a:srcRect r="19066"/>
          <a:stretch/>
        </p:blipFill>
        <p:spPr>
          <a:xfrm>
            <a:off x="7736999" y="1032811"/>
            <a:ext cx="1407001" cy="3077878"/>
          </a:xfrm>
          <a:prstGeom prst="rect">
            <a:avLst/>
          </a:prstGeom>
        </p:spPr>
      </p:pic>
    </p:spTree>
    <p:extLst>
      <p:ext uri="{BB962C8B-B14F-4D97-AF65-F5344CB8AC3E}">
        <p14:creationId xmlns:p14="http://schemas.microsoft.com/office/powerpoint/2010/main" val="13910497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3600"/>
              <a:buFont typeface="Montserrat"/>
              <a:buNone/>
              <a:defRPr sz="3600" b="1">
                <a:solidFill>
                  <a:srgbClr val="434343"/>
                </a:solidFill>
                <a:latin typeface="Montserrat"/>
                <a:ea typeface="Montserrat"/>
                <a:cs typeface="Montserrat"/>
                <a:sym typeface="Montserrat"/>
              </a:defRPr>
            </a:lvl1pPr>
            <a:lvl2pPr lvl="1"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2pPr>
            <a:lvl3pPr lvl="2"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3pPr>
            <a:lvl4pPr lvl="3"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4pPr>
            <a:lvl5pPr lvl="4"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5pPr>
            <a:lvl6pPr lvl="5"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6pPr>
            <a:lvl7pPr lvl="6"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7pPr>
            <a:lvl8pPr lvl="7"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8pPr>
            <a:lvl9pPr lvl="8" rtl="0">
              <a:spcBef>
                <a:spcPts val="0"/>
              </a:spcBef>
              <a:spcAft>
                <a:spcPts val="0"/>
              </a:spcAft>
              <a:buClr>
                <a:srgbClr val="434343"/>
              </a:buClr>
              <a:buSzPts val="3600"/>
              <a:buFont typeface="Arvo"/>
              <a:buNone/>
              <a:defRPr sz="3600">
                <a:solidFill>
                  <a:srgbClr val="43434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1068100" y="1702300"/>
            <a:ext cx="7047300" cy="25020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1pPr>
            <a:lvl2pPr marL="914400" lvl="1"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2pPr>
            <a:lvl3pPr marL="1371600" lvl="2"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3pPr>
            <a:lvl4pPr marL="1828800" lvl="3"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4pPr>
            <a:lvl5pPr marL="2286000" lvl="4"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5pPr>
            <a:lvl6pPr marL="2743200" lvl="5"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6pPr>
            <a:lvl7pPr marL="3200400" lvl="6"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7pPr>
            <a:lvl8pPr marL="3657600" lvl="7"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8pPr>
            <a:lvl9pPr marL="4114800" lvl="8" indent="-304800" rtl="0">
              <a:lnSpc>
                <a:spcPct val="100000"/>
              </a:lnSpc>
              <a:spcBef>
                <a:spcPts val="0"/>
              </a:spcBef>
              <a:spcAft>
                <a:spcPts val="0"/>
              </a:spcAft>
              <a:buClr>
                <a:srgbClr val="434343"/>
              </a:buClr>
              <a:buSzPts val="1200"/>
              <a:buFont typeface="Montserrat"/>
              <a:buChar char="■"/>
              <a:defRPr sz="1200">
                <a:solidFill>
                  <a:srgbClr val="434343"/>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5486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200">
                <a:latin typeface="Arvo"/>
                <a:ea typeface="Arvo"/>
                <a:cs typeface="Arvo"/>
                <a:sym typeface="Arvo"/>
              </a:defRPr>
            </a:lvl1pPr>
            <a:lvl2pPr lvl="1" rtl="0">
              <a:buNone/>
              <a:defRPr sz="1200">
                <a:latin typeface="Arvo"/>
                <a:ea typeface="Arvo"/>
                <a:cs typeface="Arvo"/>
                <a:sym typeface="Arvo"/>
              </a:defRPr>
            </a:lvl2pPr>
            <a:lvl3pPr lvl="2" rtl="0">
              <a:buNone/>
              <a:defRPr sz="1200">
                <a:latin typeface="Arvo"/>
                <a:ea typeface="Arvo"/>
                <a:cs typeface="Arvo"/>
                <a:sym typeface="Arvo"/>
              </a:defRPr>
            </a:lvl3pPr>
            <a:lvl4pPr lvl="3" rtl="0">
              <a:buNone/>
              <a:defRPr sz="1200">
                <a:latin typeface="Arvo"/>
                <a:ea typeface="Arvo"/>
                <a:cs typeface="Arvo"/>
                <a:sym typeface="Arvo"/>
              </a:defRPr>
            </a:lvl4pPr>
            <a:lvl5pPr lvl="4" rtl="0">
              <a:buNone/>
              <a:defRPr sz="1200">
                <a:latin typeface="Arvo"/>
                <a:ea typeface="Arvo"/>
                <a:cs typeface="Arvo"/>
                <a:sym typeface="Arvo"/>
              </a:defRPr>
            </a:lvl5pPr>
            <a:lvl6pPr lvl="5" rtl="0">
              <a:buNone/>
              <a:defRPr sz="1200">
                <a:latin typeface="Arvo"/>
                <a:ea typeface="Arvo"/>
                <a:cs typeface="Arvo"/>
                <a:sym typeface="Arvo"/>
              </a:defRPr>
            </a:lvl6pPr>
            <a:lvl7pPr lvl="6" rtl="0">
              <a:buNone/>
              <a:defRPr sz="1200">
                <a:latin typeface="Arvo"/>
                <a:ea typeface="Arvo"/>
                <a:cs typeface="Arvo"/>
                <a:sym typeface="Arvo"/>
              </a:defRPr>
            </a:lvl7pPr>
            <a:lvl8pPr lvl="7" rtl="0">
              <a:buNone/>
              <a:defRPr sz="1200">
                <a:latin typeface="Arvo"/>
                <a:ea typeface="Arvo"/>
                <a:cs typeface="Arvo"/>
                <a:sym typeface="Arvo"/>
              </a:defRPr>
            </a:lvl8pPr>
            <a:lvl9pPr lvl="8" rtl="0">
              <a:buNone/>
              <a:defRPr sz="1200">
                <a:latin typeface="Arvo"/>
                <a:ea typeface="Arvo"/>
                <a:cs typeface="Arvo"/>
                <a:sym typeface="Arvo"/>
              </a:defRPr>
            </a:lvl9pPr>
          </a:lstStyle>
          <a:p>
            <a:pPr marL="0" lvl="0" indent="0" algn="l"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74" r:id="rId2"/>
    <p:sldLayoutId id="214748367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emf"/><Relationship Id="rId7" Type="http://schemas.openxmlformats.org/officeDocument/2006/relationships/hyperlink" Target="https://bit.ly/3FxvTKp"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mintic.gov.co/portal/715/articles-125867_PDF.pdf" TargetMode="External"/><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5.emf"/><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6.emf"/><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6.emf"/><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1FAC"/>
        </a:solidFill>
        <a:effectLst/>
      </p:bgPr>
    </p:bg>
    <p:spTree>
      <p:nvGrpSpPr>
        <p:cNvPr id="1" name="Shape 19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pic>
        <p:nvPicPr>
          <p:cNvPr id="4" name="Imagen 3">
            <a:extLst>
              <a:ext uri="{FF2B5EF4-FFF2-40B4-BE49-F238E27FC236}">
                <a16:creationId xmlns:a16="http://schemas.microsoft.com/office/drawing/2014/main" id="{DF35D3EA-D1DA-0FD0-5884-080E6EFDCF67}"/>
              </a:ext>
            </a:extLst>
          </p:cNvPr>
          <p:cNvPicPr>
            <a:picLocks noChangeAspect="1"/>
          </p:cNvPicPr>
          <p:nvPr/>
        </p:nvPicPr>
        <p:blipFill>
          <a:blip r:embed="rId5"/>
          <a:stretch>
            <a:fillRect/>
          </a:stretch>
        </p:blipFill>
        <p:spPr>
          <a:xfrm>
            <a:off x="4674726" y="1439619"/>
            <a:ext cx="3753700" cy="2110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B0689ADF-1749-7191-17E3-141B9B9EB44E}"/>
              </a:ext>
            </a:extLst>
          </p:cNvPr>
          <p:cNvPicPr>
            <a:picLocks noChangeAspect="1"/>
          </p:cNvPicPr>
          <p:nvPr/>
        </p:nvPicPr>
        <p:blipFill rotWithShape="1">
          <a:blip r:embed="rId6"/>
          <a:srcRect l="7931" t="1047" r="11057" b="-1047"/>
          <a:stretch/>
        </p:blipFill>
        <p:spPr>
          <a:xfrm>
            <a:off x="766930" y="1463162"/>
            <a:ext cx="3753700" cy="2086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Google Shape;270;p35">
            <a:extLst>
              <a:ext uri="{FF2B5EF4-FFF2-40B4-BE49-F238E27FC236}">
                <a16:creationId xmlns:a16="http://schemas.microsoft.com/office/drawing/2014/main" id="{57E1FFEE-6FB2-0EB6-01AE-49D0F0DBE514}"/>
              </a:ext>
            </a:extLst>
          </p:cNvPr>
          <p:cNvSpPr txBox="1">
            <a:spLocks/>
          </p:cNvSpPr>
          <p:nvPr/>
        </p:nvSpPr>
        <p:spPr>
          <a:xfrm>
            <a:off x="1079058" y="3651557"/>
            <a:ext cx="3020331" cy="6208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ES" sz="2000" b="1" dirty="0">
                <a:solidFill>
                  <a:schemeClr val="tx1"/>
                </a:solidFill>
                <a:latin typeface="Montserrat" pitchFamily="2" charset="0"/>
                <a:cs typeface="Calibri" panose="020F0502020204030204" pitchFamily="34" charset="0"/>
              </a:rPr>
              <a:t>Themis v1.0</a:t>
            </a:r>
            <a:endParaRPr lang="es-ES" sz="2000" b="1" dirty="0">
              <a:solidFill>
                <a:schemeClr val="dk1"/>
              </a:solidFill>
            </a:endParaRPr>
          </a:p>
        </p:txBody>
      </p:sp>
      <p:sp>
        <p:nvSpPr>
          <p:cNvPr id="36" name="Google Shape;270;p35">
            <a:extLst>
              <a:ext uri="{FF2B5EF4-FFF2-40B4-BE49-F238E27FC236}">
                <a16:creationId xmlns:a16="http://schemas.microsoft.com/office/drawing/2014/main" id="{E7437D27-4109-00E3-6FF1-11955F9D93FA}"/>
              </a:ext>
            </a:extLst>
          </p:cNvPr>
          <p:cNvSpPr txBox="1">
            <a:spLocks/>
          </p:cNvSpPr>
          <p:nvPr/>
        </p:nvSpPr>
        <p:spPr>
          <a:xfrm>
            <a:off x="4868510" y="3667518"/>
            <a:ext cx="3020331" cy="6208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ES" sz="2000" b="1" dirty="0">
                <a:solidFill>
                  <a:schemeClr val="tx1"/>
                </a:solidFill>
                <a:latin typeface="Montserrat" pitchFamily="2" charset="0"/>
                <a:cs typeface="Calibri" panose="020F0502020204030204" pitchFamily="34" charset="0"/>
              </a:rPr>
              <a:t>Themis v2.0</a:t>
            </a:r>
            <a:endParaRPr lang="es-ES" sz="2000" b="1" dirty="0">
              <a:solidFill>
                <a:schemeClr val="dk1"/>
              </a:solidFill>
            </a:endParaRPr>
          </a:p>
        </p:txBody>
      </p:sp>
    </p:spTree>
    <p:extLst>
      <p:ext uri="{BB962C8B-B14F-4D97-AF65-F5344CB8AC3E}">
        <p14:creationId xmlns:p14="http://schemas.microsoft.com/office/powerpoint/2010/main" val="2445003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761528" y="274982"/>
            <a:ext cx="5846281" cy="821513"/>
          </a:xfrm>
          <a:prstGeom prst="rect">
            <a:avLst/>
          </a:prstGeom>
          <a:noFill/>
          <a:ln>
            <a:noFill/>
          </a:ln>
        </p:spPr>
        <p:txBody>
          <a:bodyPr spcFirstLastPara="1" wrap="square" lIns="91425" tIns="91425" rIns="91425" bIns="91425" anchor="t" anchorCtr="0">
            <a:noAutofit/>
          </a:bodyPr>
          <a:lstStyle/>
          <a:p>
            <a:pPr algn="ctr"/>
            <a:r>
              <a:rPr lang="es-CO" b="1" dirty="0">
                <a:solidFill>
                  <a:schemeClr val="tx1"/>
                </a:solidFill>
                <a:latin typeface="Montserrat" pitchFamily="2" charset="0"/>
                <a:cs typeface="Calibri" panose="020F0502020204030204" pitchFamily="34" charset="0"/>
              </a:rPr>
              <a:t>Reflexión, evaluación y conclusión</a:t>
            </a:r>
            <a:endParaRPr b="1" dirty="0">
              <a:solidFill>
                <a:schemeClr val="tx1"/>
              </a:solidFill>
              <a:latin typeface="Montserrat" pitchFamily="2" charset="0"/>
              <a:cs typeface="Calibri" panose="020F0502020204030204" pitchFamily="34" charset="0"/>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347869" y="1329069"/>
            <a:ext cx="2724133" cy="2708434"/>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Conclusiones:</a:t>
            </a:r>
          </a:p>
          <a:p>
            <a:pPr algn="just"/>
            <a:r>
              <a:rPr lang="es-MX" sz="1200" dirty="0">
                <a:solidFill>
                  <a:schemeClr val="tx1"/>
                </a:solidFill>
                <a:latin typeface="Montserrat Light" panose="00000400000000000000" pitchFamily="2" charset="0"/>
              </a:rPr>
              <a:t>Después de desarrollar con los estudiantes el proyecto Themis podemos concluir que la potencialización de habilidades STEM sumadas al uso de metodologías coherentes nos permiten no sólo mejorar nuestra labor como maestros sino que principalmente le entrega a las y los estudiantes la posibilidad de intervenir de manera informada en los procesos de la sociedad 5.0</a:t>
            </a: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0" name="CuadroTexto 2">
            <a:extLst>
              <a:ext uri="{FF2B5EF4-FFF2-40B4-BE49-F238E27FC236}">
                <a16:creationId xmlns:a16="http://schemas.microsoft.com/office/drawing/2014/main" id="{AF8BD7CF-7FA0-D638-ACE5-D48B09DCC940}"/>
              </a:ext>
            </a:extLst>
          </p:cNvPr>
          <p:cNvSpPr txBox="1"/>
          <p:nvPr/>
        </p:nvSpPr>
        <p:spPr>
          <a:xfrm>
            <a:off x="3202216" y="1791413"/>
            <a:ext cx="2814517" cy="2523768"/>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Dificultades :</a:t>
            </a:r>
          </a:p>
          <a:p>
            <a:pPr algn="just"/>
            <a:r>
              <a:rPr lang="es-ES" sz="1200" dirty="0">
                <a:solidFill>
                  <a:schemeClr val="tx1"/>
                </a:solidFill>
                <a:latin typeface="Montserrat Light" panose="00000400000000000000" pitchFamily="2" charset="0"/>
              </a:rPr>
              <a:t>Al igual que en todo proyecto nos topamos con grandes obstáculos, tanto de recursos económicos como de recursos cognitivos, estos últimos más que ser una fuente de frustración, fueron una motivación hacia la adquisición de nuevos aprendizajes, aprendizajes que acompañados de creatividad y mucha empatía nos permitieron superar las dificultades a lo largo del proyecto</a:t>
            </a:r>
          </a:p>
        </p:txBody>
      </p:sp>
      <p:sp>
        <p:nvSpPr>
          <p:cNvPr id="11" name="CuadroTexto 2">
            <a:extLst>
              <a:ext uri="{FF2B5EF4-FFF2-40B4-BE49-F238E27FC236}">
                <a16:creationId xmlns:a16="http://schemas.microsoft.com/office/drawing/2014/main" id="{CBC1623A-1371-A9DB-76F0-7A679859169B}"/>
              </a:ext>
            </a:extLst>
          </p:cNvPr>
          <p:cNvSpPr txBox="1"/>
          <p:nvPr/>
        </p:nvSpPr>
        <p:spPr>
          <a:xfrm>
            <a:off x="6146946" y="1329069"/>
            <a:ext cx="2814517" cy="3077766"/>
          </a:xfrm>
          <a:prstGeom prst="rect">
            <a:avLst/>
          </a:prstGeom>
          <a:noFill/>
        </p:spPr>
        <p:txBody>
          <a:bodyPr wrap="square" rtlCol="0">
            <a:spAutoFit/>
          </a:bodyPr>
          <a:lstStyle/>
          <a:p>
            <a:pPr algn="just"/>
            <a:r>
              <a:rPr lang="es-MX" b="1" dirty="0">
                <a:solidFill>
                  <a:schemeClr val="tx1"/>
                </a:solidFill>
                <a:latin typeface="Montserrat Light" panose="00000400000000000000" pitchFamily="2" charset="0"/>
              </a:rPr>
              <a:t>Aportes:</a:t>
            </a:r>
          </a:p>
          <a:p>
            <a:pPr algn="just"/>
            <a:r>
              <a:rPr lang="es-MX" sz="1200" dirty="0">
                <a:solidFill>
                  <a:schemeClr val="tx1"/>
                </a:solidFill>
                <a:latin typeface="Montserrat Light" panose="00000400000000000000" pitchFamily="2" charset="0"/>
              </a:rPr>
              <a:t>Los principales aportes que se pueden entregar son:</a:t>
            </a:r>
          </a:p>
          <a:p>
            <a:pPr algn="just"/>
            <a:r>
              <a:rPr lang="es-MX" sz="1200" dirty="0">
                <a:solidFill>
                  <a:schemeClr val="tx1"/>
                </a:solidFill>
                <a:latin typeface="Montserrat Light" panose="00000400000000000000" pitchFamily="2" charset="0"/>
              </a:rPr>
              <a:t>Desde el punto de vista del docente, la combinación de las metodologías </a:t>
            </a:r>
            <a:r>
              <a:rPr lang="es-MX" sz="1200" b="1" dirty="0">
                <a:solidFill>
                  <a:schemeClr val="tx1"/>
                </a:solidFill>
                <a:latin typeface="Montserrat Light" panose="00000400000000000000" pitchFamily="2" charset="0"/>
              </a:rPr>
              <a:t>Pensamiento de diseño, Usa Modifica Crea y ABP, </a:t>
            </a:r>
            <a:r>
              <a:rPr lang="es-MX" sz="1200" dirty="0">
                <a:solidFill>
                  <a:schemeClr val="tx1"/>
                </a:solidFill>
                <a:latin typeface="Montserrat Light" panose="00000400000000000000" pitchFamily="2" charset="0"/>
              </a:rPr>
              <a:t>son herramientas muy potentes para desarrollar una educación STEM efectiva. Desde la perspectiva de los estudiantes, sólo puedo manifestar que no son el futuro, son el presente y sólo necesitan un pequeño impulso para crear soluciones reales a problemas reales.</a:t>
            </a:r>
          </a:p>
        </p:txBody>
      </p:sp>
    </p:spTree>
    <p:extLst>
      <p:ext uri="{BB962C8B-B14F-4D97-AF65-F5344CB8AC3E}">
        <p14:creationId xmlns:p14="http://schemas.microsoft.com/office/powerpoint/2010/main" val="300337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C8BDC98-F4D0-D727-CDB6-CCB8B0047EA3}"/>
              </a:ext>
            </a:extLst>
          </p:cNvPr>
          <p:cNvPicPr>
            <a:picLocks noChangeAspect="1"/>
          </p:cNvPicPr>
          <p:nvPr/>
        </p:nvPicPr>
        <p:blipFill rotWithShape="1">
          <a:blip r:embed="rId2"/>
          <a:srcRect r="15833"/>
          <a:stretch/>
        </p:blipFill>
        <p:spPr>
          <a:xfrm>
            <a:off x="277743" y="275810"/>
            <a:ext cx="8588513" cy="4591879"/>
          </a:xfrm>
          <a:prstGeom prst="roundRect">
            <a:avLst>
              <a:gd name="adj" fmla="val 8594"/>
            </a:avLst>
          </a:prstGeom>
          <a:solidFill>
            <a:srgbClr val="FFFFFF">
              <a:shade val="85000"/>
            </a:srgbClr>
          </a:solidFill>
          <a:ln w="9525">
            <a:solidFill>
              <a:srgbClr val="154A8B"/>
            </a:solidFill>
          </a:ln>
          <a:effectLst/>
        </p:spPr>
      </p:pic>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3"/>
          <a:stretch>
            <a:fillRect/>
          </a:stretch>
        </p:blipFill>
        <p:spPr>
          <a:xfrm>
            <a:off x="7313582" y="4495822"/>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4"/>
          <a:stretch>
            <a:fillRect/>
          </a:stretch>
        </p:blipFill>
        <p:spPr>
          <a:xfrm>
            <a:off x="468358" y="343874"/>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5">
            <a:lum bright="70000" contrast="-70000"/>
          </a:blip>
          <a:stretch>
            <a:fillRect/>
          </a:stretch>
        </p:blipFill>
        <p:spPr>
          <a:xfrm>
            <a:off x="7420933" y="411682"/>
            <a:ext cx="1261870" cy="330856"/>
          </a:xfrm>
          <a:prstGeom prst="rect">
            <a:avLst/>
          </a:prstGeom>
        </p:spPr>
      </p:pic>
      <p:sp>
        <p:nvSpPr>
          <p:cNvPr id="12" name="Rectángulo 11">
            <a:extLst>
              <a:ext uri="{FF2B5EF4-FFF2-40B4-BE49-F238E27FC236}">
                <a16:creationId xmlns:a16="http://schemas.microsoft.com/office/drawing/2014/main" id="{1E90BFE5-4945-E5C4-1FB9-5A2EA65F62BB}"/>
              </a:ext>
            </a:extLst>
          </p:cNvPr>
          <p:cNvSpPr/>
          <p:nvPr/>
        </p:nvSpPr>
        <p:spPr>
          <a:xfrm>
            <a:off x="2883074" y="2571749"/>
            <a:ext cx="3377849" cy="923330"/>
          </a:xfrm>
          <a:prstGeom prst="rect">
            <a:avLst/>
          </a:prstGeom>
          <a:noFill/>
        </p:spPr>
        <p:txBody>
          <a:bodyPr wrap="none" lIns="91440" tIns="45720" rIns="91440" bIns="45720">
            <a:spAutoFit/>
          </a:bodyPr>
          <a:lstStyle/>
          <a:p>
            <a:pPr algn="ctr"/>
            <a:r>
              <a:rPr lang="es-E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GRACIAS</a:t>
            </a:r>
          </a:p>
        </p:txBody>
      </p:sp>
    </p:spTree>
    <p:extLst>
      <p:ext uri="{BB962C8B-B14F-4D97-AF65-F5344CB8AC3E}">
        <p14:creationId xmlns:p14="http://schemas.microsoft.com/office/powerpoint/2010/main" val="294478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3" name="Google Shape;270;p35">
            <a:extLst>
              <a:ext uri="{FF2B5EF4-FFF2-40B4-BE49-F238E27FC236}">
                <a16:creationId xmlns:a16="http://schemas.microsoft.com/office/drawing/2014/main" id="{29ED15D9-6D13-80A7-FABF-E1983A95E7F7}"/>
              </a:ext>
            </a:extLst>
          </p:cNvPr>
          <p:cNvSpPr txBox="1">
            <a:spLocks/>
          </p:cNvSpPr>
          <p:nvPr/>
        </p:nvSpPr>
        <p:spPr>
          <a:xfrm>
            <a:off x="-69575" y="2160993"/>
            <a:ext cx="4075044"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sz="2000" b="1" dirty="0">
                <a:solidFill>
                  <a:schemeClr val="tx1"/>
                </a:solidFill>
                <a:latin typeface="Volkswagen-Serial" pitchFamily="2" charset="0"/>
                <a:cs typeface="Calibri"/>
              </a:rPr>
              <a:t>IED Comunitaria Metropolitana</a:t>
            </a:r>
            <a:endParaRPr lang="es-MX" sz="2000" b="1" dirty="0">
              <a:solidFill>
                <a:schemeClr val="tx1"/>
              </a:solidFill>
              <a:latin typeface="Volkswagen-Serial" pitchFamily="2" charset="0"/>
              <a:cs typeface="Calibri" panose="020F0502020204030204" pitchFamily="34" charset="0"/>
            </a:endParaRPr>
          </a:p>
          <a:p>
            <a:pPr algn="ctr"/>
            <a:r>
              <a:rPr lang="es-MX" sz="1800" dirty="0">
                <a:solidFill>
                  <a:schemeClr val="tx1"/>
                </a:solidFill>
                <a:cs typeface="Calibri"/>
              </a:rPr>
              <a:t>Barranquilla - Atlántico</a:t>
            </a:r>
            <a:endParaRPr lang="es-MX" sz="1800" dirty="0">
              <a:solidFill>
                <a:schemeClr val="tx1"/>
              </a:solidFill>
              <a:latin typeface="Montserrat" pitchFamily="2" charset="0"/>
              <a:cs typeface="Calibri" panose="020F0502020204030204" pitchFamily="34" charset="0"/>
            </a:endParaRPr>
          </a:p>
        </p:txBody>
      </p:sp>
      <p:pic>
        <p:nvPicPr>
          <p:cNvPr id="10" name="Imagen 9">
            <a:extLst>
              <a:ext uri="{FF2B5EF4-FFF2-40B4-BE49-F238E27FC236}">
                <a16:creationId xmlns:a16="http://schemas.microsoft.com/office/drawing/2014/main" id="{71DC235E-AD92-81F0-F52E-15676AD4BDC3}"/>
              </a:ext>
            </a:extLst>
          </p:cNvPr>
          <p:cNvPicPr>
            <a:picLocks noChangeAspect="1"/>
          </p:cNvPicPr>
          <p:nvPr/>
        </p:nvPicPr>
        <p:blipFill rotWithShape="1">
          <a:blip r:embed="rId6"/>
          <a:srcRect l="7810" r="9532"/>
          <a:stretch/>
        </p:blipFill>
        <p:spPr>
          <a:xfrm>
            <a:off x="3871936" y="1347053"/>
            <a:ext cx="4904316" cy="2672301"/>
          </a:xfrm>
          <a:prstGeom prst="roundRect">
            <a:avLst>
              <a:gd name="adj" fmla="val 8594"/>
            </a:avLst>
          </a:prstGeom>
          <a:solidFill>
            <a:srgbClr val="FFFFFF">
              <a:shade val="85000"/>
            </a:srgbClr>
          </a:solidFill>
          <a:ln>
            <a:noFill/>
          </a:ln>
          <a:effectLst/>
        </p:spPr>
      </p:pic>
      <p:sp>
        <p:nvSpPr>
          <p:cNvPr id="11" name="Google Shape;270;p35">
            <a:extLst>
              <a:ext uri="{FF2B5EF4-FFF2-40B4-BE49-F238E27FC236}">
                <a16:creationId xmlns:a16="http://schemas.microsoft.com/office/drawing/2014/main" id="{4ABA9121-B90A-135E-B293-147D180048C1}"/>
              </a:ext>
            </a:extLst>
          </p:cNvPr>
          <p:cNvSpPr txBox="1">
            <a:spLocks/>
          </p:cNvSpPr>
          <p:nvPr/>
        </p:nvSpPr>
        <p:spPr>
          <a:xfrm>
            <a:off x="1648859" y="467816"/>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ES" b="1" dirty="0">
                <a:solidFill>
                  <a:schemeClr val="tx1"/>
                </a:solidFill>
                <a:latin typeface="Montserrat" pitchFamily="2" charset="0"/>
                <a:cs typeface="Calibri" panose="020F0502020204030204" pitchFamily="34" charset="0"/>
              </a:rPr>
              <a:t>Themis Versión 2.0</a:t>
            </a:r>
            <a:endParaRPr lang="es-ES" b="1" dirty="0">
              <a:solidFill>
                <a:schemeClr val="dk1"/>
              </a:solidFill>
            </a:endParaRPr>
          </a:p>
        </p:txBody>
      </p:sp>
    </p:spTree>
    <p:extLst>
      <p:ext uri="{BB962C8B-B14F-4D97-AF65-F5344CB8AC3E}">
        <p14:creationId xmlns:p14="http://schemas.microsoft.com/office/powerpoint/2010/main" val="31547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br>
              <a:rPr lang="es-ES" sz="3600" b="1" dirty="0">
                <a:solidFill>
                  <a:schemeClr val="tx1"/>
                </a:solidFill>
                <a:latin typeface="Montserrat" pitchFamily="2" charset="0"/>
                <a:ea typeface="Calibri" panose="020F0502020204030204" pitchFamily="34" charset="0"/>
                <a:cs typeface="Calibri" panose="020F0502020204030204" pitchFamily="34" charset="0"/>
              </a:rPr>
            </a:b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Google Shape;270;p35">
            <a:extLst>
              <a:ext uri="{FF2B5EF4-FFF2-40B4-BE49-F238E27FC236}">
                <a16:creationId xmlns:a16="http://schemas.microsoft.com/office/drawing/2014/main" id="{C50D2EE7-4189-DF3A-19BD-67C35BFF8A2B}"/>
              </a:ext>
            </a:extLst>
          </p:cNvPr>
          <p:cNvSpPr txBox="1">
            <a:spLocks/>
          </p:cNvSpPr>
          <p:nvPr/>
        </p:nvSpPr>
        <p:spPr>
          <a:xfrm>
            <a:off x="1849367" y="571965"/>
            <a:ext cx="5846281" cy="821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3600"/>
              <a:buFont typeface="Montserrat"/>
              <a:buNone/>
              <a:defRPr sz="3600" b="0"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2pPr>
            <a:lvl3pPr marR="0" lvl="2"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3pPr>
            <a:lvl4pPr marR="0" lvl="3"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4pPr>
            <a:lvl5pPr marR="0" lvl="4"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5pPr>
            <a:lvl6pPr marR="0" lvl="5"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6pPr>
            <a:lvl7pPr marR="0" lvl="6"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7pPr>
            <a:lvl8pPr marR="0" lvl="7"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8pPr>
            <a:lvl9pPr marR="0" lvl="8" algn="l" rtl="0">
              <a:lnSpc>
                <a:spcPct val="100000"/>
              </a:lnSpc>
              <a:spcBef>
                <a:spcPts val="0"/>
              </a:spcBef>
              <a:spcAft>
                <a:spcPts val="0"/>
              </a:spcAft>
              <a:buClr>
                <a:srgbClr val="434343"/>
              </a:buClr>
              <a:buSzPts val="3600"/>
              <a:buFont typeface="Montserrat"/>
              <a:buNone/>
              <a:defRPr sz="3600" b="1" i="0" u="none" strike="noStrike" cap="none">
                <a:solidFill>
                  <a:srgbClr val="434343"/>
                </a:solidFill>
                <a:latin typeface="Montserrat"/>
                <a:ea typeface="Montserrat"/>
                <a:cs typeface="Montserrat"/>
                <a:sym typeface="Montserrat"/>
              </a:defRPr>
            </a:lvl9pPr>
          </a:lstStyle>
          <a:p>
            <a:pPr algn="ctr"/>
            <a:r>
              <a:rPr lang="es-MX" b="1" dirty="0">
                <a:solidFill>
                  <a:schemeClr val="tx1"/>
                </a:solidFill>
                <a:latin typeface="Montserrat" pitchFamily="2" charset="0"/>
                <a:cs typeface="Calibri" panose="020F0502020204030204" pitchFamily="34" charset="0"/>
              </a:rPr>
              <a:t>Contexto</a:t>
            </a:r>
            <a:r>
              <a:rPr lang="es-MX" sz="2400" b="1" dirty="0">
                <a:solidFill>
                  <a:schemeClr val="tx1"/>
                </a:solidFill>
                <a:latin typeface="Montserrat" pitchFamily="2" charset="0"/>
                <a:cs typeface="Calibri" panose="020F0502020204030204" pitchFamily="34" charset="0"/>
              </a:rPr>
              <a:t> </a:t>
            </a:r>
            <a:r>
              <a:rPr lang="es-MX" b="1" dirty="0">
                <a:solidFill>
                  <a:schemeClr val="tx1"/>
                </a:solidFill>
                <a:latin typeface="Montserrat" pitchFamily="2" charset="0"/>
                <a:cs typeface="Calibri" panose="020F0502020204030204" pitchFamily="34" charset="0"/>
              </a:rPr>
              <a:t>y problema</a:t>
            </a:r>
          </a:p>
          <a:p>
            <a:pPr algn="ctr"/>
            <a:endParaRPr lang="es-MX" sz="2400" b="1" dirty="0">
              <a:solidFill>
                <a:schemeClr val="tx1"/>
              </a:solidFill>
              <a:latin typeface="Montserrat" pitchFamily="2" charset="0"/>
              <a:cs typeface="Calibri" panose="020F0502020204030204" pitchFamily="34" charset="0"/>
            </a:endParaRPr>
          </a:p>
        </p:txBody>
      </p:sp>
      <p:sp>
        <p:nvSpPr>
          <p:cNvPr id="10" name="CuadroTexto 2">
            <a:extLst>
              <a:ext uri="{FF2B5EF4-FFF2-40B4-BE49-F238E27FC236}">
                <a16:creationId xmlns:a16="http://schemas.microsoft.com/office/drawing/2014/main" id="{39F0FBFD-2730-DBE8-55F2-D60BD5982CC5}"/>
              </a:ext>
            </a:extLst>
          </p:cNvPr>
          <p:cNvSpPr txBox="1"/>
          <p:nvPr/>
        </p:nvSpPr>
        <p:spPr>
          <a:xfrm>
            <a:off x="411675" y="1322290"/>
            <a:ext cx="5313264" cy="2031325"/>
          </a:xfrm>
          <a:prstGeom prst="rect">
            <a:avLst/>
          </a:prstGeom>
          <a:noFill/>
        </p:spPr>
        <p:txBody>
          <a:bodyPr wrap="square" rtlCol="0">
            <a:spAutoFit/>
          </a:bodyPr>
          <a:lstStyle/>
          <a:p>
            <a:pPr algn="just"/>
            <a:r>
              <a:rPr lang="es-ES" dirty="0">
                <a:solidFill>
                  <a:schemeClr val="tx1"/>
                </a:solidFill>
                <a:latin typeface="Montserrat Light" panose="00000400000000000000" pitchFamily="2" charset="0"/>
              </a:rPr>
              <a:t>En Colombia y según el Ministerio de las TIC’s, el 72% de la población rural no tiene acceso a una red digital, en lo que respecta al sector urbano, esta misma fuente indica que el 34% de esta población tampoco cuenta con este tipo de conectividad. La Secretaría de Educación de Barranquilla publicó los resultados de una encuesta realizada a estudiantes de su ciudad y en esta se evidencia que sólo en Barranquilla más de 28000 estudiantes se encuentran en la misma situación.</a:t>
            </a:r>
            <a:endParaRPr lang="es-CO" dirty="0">
              <a:solidFill>
                <a:schemeClr val="tx1"/>
              </a:solidFill>
              <a:latin typeface="Montserrat Light" panose="00000400000000000000" pitchFamily="2" charset="0"/>
            </a:endParaRPr>
          </a:p>
        </p:txBody>
      </p:sp>
      <p:sp>
        <p:nvSpPr>
          <p:cNvPr id="4" name="CuadroTexto 3">
            <a:extLst>
              <a:ext uri="{FF2B5EF4-FFF2-40B4-BE49-F238E27FC236}">
                <a16:creationId xmlns:a16="http://schemas.microsoft.com/office/drawing/2014/main" id="{E2F33400-A413-D5BF-3748-BEC1428ABF0D}"/>
              </a:ext>
            </a:extLst>
          </p:cNvPr>
          <p:cNvSpPr txBox="1"/>
          <p:nvPr/>
        </p:nvSpPr>
        <p:spPr>
          <a:xfrm>
            <a:off x="700537" y="3349544"/>
            <a:ext cx="4572000" cy="1061701"/>
          </a:xfrm>
          <a:prstGeom prst="rect">
            <a:avLst/>
          </a:prstGeom>
          <a:noFill/>
        </p:spPr>
        <p:txBody>
          <a:bodyPr wrap="square">
            <a:spAutoFit/>
          </a:bodyPr>
          <a:lstStyle/>
          <a:p>
            <a:pPr algn="ctr">
              <a:lnSpc>
                <a:spcPct val="115000"/>
              </a:lnSpc>
              <a:spcAft>
                <a:spcPts val="1000"/>
              </a:spcAft>
            </a:pPr>
            <a:r>
              <a:rPr lang="es-ES" sz="1400" dirty="0">
                <a:latin typeface="Aptos" panose="020B0004020202020204" pitchFamily="34" charset="0"/>
                <a:ea typeface="Times New Roman" panose="02020603050405020304" pitchFamily="18" charset="0"/>
                <a:cs typeface="Times New Roman" panose="02020603050405020304" pitchFamily="18" charset="0"/>
              </a:rPr>
              <a:t>¿</a:t>
            </a:r>
            <a:r>
              <a:rPr lang="es-ES" sz="1400" dirty="0">
                <a:latin typeface="Volkswagen Serial" panose="00000400000000000000" pitchFamily="50" charset="0"/>
                <a:ea typeface="Times New Roman" panose="02020603050405020304" pitchFamily="18" charset="0"/>
                <a:cs typeface="Times New Roman" panose="02020603050405020304" pitchFamily="18" charset="0"/>
              </a:rPr>
              <a:t>Cómo podemos diseñar y desarrollar una plataforma de servicios de red que sea sostenible, independiente de internet y la red eléctrica que permita la conectividad a recursos digitales en lugares de difícil acceso?</a:t>
            </a:r>
            <a:endParaRPr lang="es-ES" dirty="0">
              <a:effectLst/>
              <a:latin typeface="Volkswagen Serial" panose="00000400000000000000" pitchFamily="50" charset="0"/>
              <a:ea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FEA4E9F5-6310-2286-A6B8-8F0A9C164B98}"/>
              </a:ext>
            </a:extLst>
          </p:cNvPr>
          <p:cNvSpPr txBox="1"/>
          <p:nvPr/>
        </p:nvSpPr>
        <p:spPr>
          <a:xfrm>
            <a:off x="411675" y="4656990"/>
            <a:ext cx="9892748" cy="400110"/>
          </a:xfrm>
          <a:prstGeom prst="rect">
            <a:avLst/>
          </a:prstGeom>
          <a:noFill/>
        </p:spPr>
        <p:txBody>
          <a:bodyPr wrap="square">
            <a:spAutoFit/>
          </a:bodyPr>
          <a:lstStyle>
            <a:defPPr>
              <a:defRPr lang="es-CO"/>
            </a:defPPr>
            <a:lvl1pPr>
              <a:defRPr sz="2400">
                <a:solidFill>
                  <a:schemeClr val="accent5">
                    <a:lumMod val="50000"/>
                  </a:schemeClr>
                </a:solidFill>
                <a:effectLst/>
                <a:latin typeface="Volkswagen Serial" panose="00000400000000000000" pitchFamily="50" charset="0"/>
                <a:ea typeface="Century Gothic" panose="020B0502020202020204" pitchFamily="34" charset="0"/>
                <a:cs typeface="Century Gothic" panose="020B0502020202020204" pitchFamily="34" charset="0"/>
              </a:defRPr>
            </a:lvl1pPr>
          </a:lstStyle>
          <a:p>
            <a:r>
              <a:rPr lang="es-ES" sz="1000" dirty="0">
                <a:solidFill>
                  <a:schemeClr val="bg2">
                    <a:lumMod val="25000"/>
                  </a:schemeClr>
                </a:solidFill>
              </a:rPr>
              <a:t>Fuentes: </a:t>
            </a:r>
            <a:r>
              <a:rPr lang="es-ES" sz="1000" dirty="0">
                <a:solidFill>
                  <a:schemeClr val="bg2">
                    <a:lumMod val="25000"/>
                  </a:schemeClr>
                </a:solidFill>
                <a:hlinkClick r:id="rId6"/>
              </a:rPr>
              <a:t>https://www.mintic.gov.co/portal/715/articles-125867_PDF.pdf</a:t>
            </a:r>
            <a:r>
              <a:rPr lang="es-ES" sz="1000" dirty="0">
                <a:solidFill>
                  <a:schemeClr val="bg2">
                    <a:lumMod val="25000"/>
                  </a:schemeClr>
                </a:solidFill>
              </a:rPr>
              <a:t> - </a:t>
            </a:r>
            <a:r>
              <a:rPr lang="es-ES" sz="1000" dirty="0">
                <a:solidFill>
                  <a:schemeClr val="bg2">
                    <a:lumMod val="25000"/>
                  </a:schemeClr>
                </a:solidFill>
                <a:hlinkClick r:id="rId7"/>
              </a:rPr>
              <a:t>https://bit.ly/3FxvTKp</a:t>
            </a:r>
            <a:endParaRPr lang="es-CO" sz="1000" dirty="0">
              <a:solidFill>
                <a:schemeClr val="bg2">
                  <a:lumMod val="25000"/>
                </a:schemeClr>
              </a:solidFill>
            </a:endParaRPr>
          </a:p>
          <a:p>
            <a:endParaRPr lang="es-ES" sz="1000" dirty="0">
              <a:solidFill>
                <a:schemeClr val="bg2">
                  <a:lumMod val="25000"/>
                </a:schemeClr>
              </a:solidFill>
            </a:endParaRPr>
          </a:p>
        </p:txBody>
      </p:sp>
      <p:pic>
        <p:nvPicPr>
          <p:cNvPr id="16" name="Imagen 15">
            <a:extLst>
              <a:ext uri="{FF2B5EF4-FFF2-40B4-BE49-F238E27FC236}">
                <a16:creationId xmlns:a16="http://schemas.microsoft.com/office/drawing/2014/main" id="{0E293B5B-7898-A5DF-604B-4DD967750EA1}"/>
              </a:ext>
            </a:extLst>
          </p:cNvPr>
          <p:cNvPicPr>
            <a:picLocks noChangeAspect="1"/>
          </p:cNvPicPr>
          <p:nvPr/>
        </p:nvPicPr>
        <p:blipFill rotWithShape="1">
          <a:blip r:embed="rId8"/>
          <a:srcRect b="464"/>
          <a:stretch/>
        </p:blipFill>
        <p:spPr>
          <a:xfrm>
            <a:off x="5744455" y="1531089"/>
            <a:ext cx="4097570" cy="2349733"/>
          </a:xfrm>
          <a:prstGeom prst="rect">
            <a:avLst/>
          </a:prstGeom>
        </p:spPr>
      </p:pic>
    </p:spTree>
    <p:extLst>
      <p:ext uri="{BB962C8B-B14F-4D97-AF65-F5344CB8AC3E}">
        <p14:creationId xmlns:p14="http://schemas.microsoft.com/office/powerpoint/2010/main" val="332345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5" name="Imagen 4">
            <a:extLst>
              <a:ext uri="{FF2B5EF4-FFF2-40B4-BE49-F238E27FC236}">
                <a16:creationId xmlns:a16="http://schemas.microsoft.com/office/drawing/2014/main" id="{D08A0B7A-EF78-D111-DD02-4CBA85F2F65D}"/>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6" name="Imagen 5">
            <a:extLst>
              <a:ext uri="{FF2B5EF4-FFF2-40B4-BE49-F238E27FC236}">
                <a16:creationId xmlns:a16="http://schemas.microsoft.com/office/drawing/2014/main" id="{311FB790-2716-4847-42A8-CDBDA347227C}"/>
              </a:ext>
            </a:extLst>
          </p:cNvPr>
          <p:cNvPicPr>
            <a:picLocks noChangeAspect="1"/>
          </p:cNvPicPr>
          <p:nvPr/>
        </p:nvPicPr>
        <p:blipFill>
          <a:blip r:embed="rId4"/>
          <a:stretch>
            <a:fillRect/>
          </a:stretch>
        </p:blipFill>
        <p:spPr>
          <a:xfrm>
            <a:off x="7607809" y="286455"/>
            <a:ext cx="1261870" cy="330856"/>
          </a:xfrm>
          <a:prstGeom prst="rect">
            <a:avLst/>
          </a:prstGeom>
        </p:spPr>
      </p:pic>
      <p:sp>
        <p:nvSpPr>
          <p:cNvPr id="8" name="Google Shape;270;p35">
            <a:extLst>
              <a:ext uri="{FF2B5EF4-FFF2-40B4-BE49-F238E27FC236}">
                <a16:creationId xmlns:a16="http://schemas.microsoft.com/office/drawing/2014/main" id="{6512F984-3663-0B48-3588-598E4243C33B}"/>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r>
              <a:rPr lang="es-ES" b="1" dirty="0">
                <a:solidFill>
                  <a:schemeClr val="tx1"/>
                </a:solidFill>
                <a:latin typeface="Montserrat" pitchFamily="2" charset="0"/>
                <a:cs typeface="Calibri" panose="020F0502020204030204" pitchFamily="34" charset="0"/>
                <a:sym typeface="Montserrat"/>
              </a:rPr>
              <a:t>Recursos tecnológicos</a:t>
            </a:r>
            <a:endParaRPr sz="3600" b="1" dirty="0">
              <a:solidFill>
                <a:schemeClr val="dk1"/>
              </a:solidFill>
              <a:latin typeface="Montserrat"/>
              <a:ea typeface="Montserrat"/>
              <a:cs typeface="Montserrat"/>
              <a:sym typeface="Montserrat"/>
            </a:endParaRPr>
          </a:p>
        </p:txBody>
      </p:sp>
      <p:pic>
        <p:nvPicPr>
          <p:cNvPr id="7" name="Imagen 6">
            <a:extLst>
              <a:ext uri="{FF2B5EF4-FFF2-40B4-BE49-F238E27FC236}">
                <a16:creationId xmlns:a16="http://schemas.microsoft.com/office/drawing/2014/main" id="{899320A1-2C72-579E-1AB8-06B37DA1AE2B}"/>
              </a:ext>
            </a:extLst>
          </p:cNvPr>
          <p:cNvPicPr>
            <a:picLocks noChangeAspect="1"/>
          </p:cNvPicPr>
          <p:nvPr/>
        </p:nvPicPr>
        <p:blipFill>
          <a:blip r:embed="rId5"/>
          <a:stretch>
            <a:fillRect/>
          </a:stretch>
        </p:blipFill>
        <p:spPr>
          <a:xfrm>
            <a:off x="7383156" y="4372353"/>
            <a:ext cx="1629294" cy="507739"/>
          </a:xfrm>
          <a:prstGeom prst="rect">
            <a:avLst/>
          </a:prstGeom>
        </p:spPr>
      </p:pic>
      <p:sp>
        <p:nvSpPr>
          <p:cNvPr id="2" name="CuadroTexto 2">
            <a:extLst>
              <a:ext uri="{FF2B5EF4-FFF2-40B4-BE49-F238E27FC236}">
                <a16:creationId xmlns:a16="http://schemas.microsoft.com/office/drawing/2014/main" id="{607C006F-716F-D5B0-F036-6441A25AF472}"/>
              </a:ext>
            </a:extLst>
          </p:cNvPr>
          <p:cNvSpPr txBox="1"/>
          <p:nvPr/>
        </p:nvSpPr>
        <p:spPr>
          <a:xfrm>
            <a:off x="417336" y="1259763"/>
            <a:ext cx="5641132" cy="1754326"/>
          </a:xfrm>
          <a:prstGeom prst="rect">
            <a:avLst/>
          </a:prstGeom>
          <a:noFill/>
        </p:spPr>
        <p:txBody>
          <a:bodyPr wrap="square" rtlCol="0">
            <a:spAutoFit/>
          </a:bodyPr>
          <a:lstStyle/>
          <a:p>
            <a:pPr algn="just"/>
            <a:r>
              <a:rPr lang="es-MX" sz="1200" dirty="0">
                <a:solidFill>
                  <a:schemeClr val="tx1"/>
                </a:solidFill>
                <a:latin typeface="Montserrat Light" panose="00000400000000000000" pitchFamily="2" charset="0"/>
              </a:rPr>
              <a:t>Actualmente el proyecto Themis va por su versión 2.0, inicialmente, en su versión 1.0, se utilizaron partes recicladas de computadoras, unos Access </a:t>
            </a:r>
            <a:r>
              <a:rPr lang="es-MX" sz="1200" dirty="0" err="1">
                <a:solidFill>
                  <a:schemeClr val="tx1"/>
                </a:solidFill>
                <a:latin typeface="Montserrat Light" panose="00000400000000000000" pitchFamily="2" charset="0"/>
              </a:rPr>
              <a:t>points</a:t>
            </a:r>
            <a:r>
              <a:rPr lang="es-MX" sz="1200" dirty="0">
                <a:solidFill>
                  <a:schemeClr val="tx1"/>
                </a:solidFill>
                <a:latin typeface="Montserrat Light" panose="00000400000000000000" pitchFamily="2" charset="0"/>
              </a:rPr>
              <a:t> viejos y un switch, con estos elementos logramos construir un primer prototipo funcional el cual dependía de la red eléctrica. Para la versión 2.0, usamos tanto diseño 3d como recursos de hardware y software OpenSource. siempre tratando de hacer una integración lo más efectiva y eficiente de estos, utilizando elementos de bajo consumo energético atendiendo al tipo de alimentación eléctrica que se usa. </a:t>
            </a:r>
            <a:endParaRPr lang="es-CO" sz="1200" dirty="0">
              <a:solidFill>
                <a:schemeClr val="tx1"/>
              </a:solidFill>
              <a:latin typeface="Montserrat Light" panose="00000400000000000000" pitchFamily="2" charset="0"/>
            </a:endParaRPr>
          </a:p>
        </p:txBody>
      </p:sp>
      <p:pic>
        <p:nvPicPr>
          <p:cNvPr id="4" name="Imagen 3">
            <a:extLst>
              <a:ext uri="{FF2B5EF4-FFF2-40B4-BE49-F238E27FC236}">
                <a16:creationId xmlns:a16="http://schemas.microsoft.com/office/drawing/2014/main" id="{AE694ADF-6ECB-709E-6C86-4A77646E35B6}"/>
              </a:ext>
            </a:extLst>
          </p:cNvPr>
          <p:cNvPicPr>
            <a:picLocks noChangeAspect="1"/>
          </p:cNvPicPr>
          <p:nvPr/>
        </p:nvPicPr>
        <p:blipFill>
          <a:blip r:embed="rId6"/>
          <a:stretch>
            <a:fillRect/>
          </a:stretch>
        </p:blipFill>
        <p:spPr>
          <a:xfrm>
            <a:off x="510095" y="3002152"/>
            <a:ext cx="2503018" cy="690777"/>
          </a:xfrm>
          <a:prstGeom prst="rect">
            <a:avLst/>
          </a:prstGeom>
        </p:spPr>
      </p:pic>
      <p:pic>
        <p:nvPicPr>
          <p:cNvPr id="10" name="Picture 6" descr="Plantilla de vector de logotipo de casa solar, conceptos de diseño de  logotipo de energía solar creativa 4541494 Vector en Vecteezy">
            <a:extLst>
              <a:ext uri="{FF2B5EF4-FFF2-40B4-BE49-F238E27FC236}">
                <a16:creationId xmlns:a16="http://schemas.microsoft.com/office/drawing/2014/main" id="{0FBD7C9F-BE1D-37A7-61D5-2E387972E6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19" t="26088" r="11545" b="29274"/>
          <a:stretch/>
        </p:blipFill>
        <p:spPr bwMode="auto">
          <a:xfrm>
            <a:off x="3568213" y="3800661"/>
            <a:ext cx="1130549" cy="6628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nversor solar - Iconos gratis de tecnología">
            <a:extLst>
              <a:ext uri="{FF2B5EF4-FFF2-40B4-BE49-F238E27FC236}">
                <a16:creationId xmlns:a16="http://schemas.microsoft.com/office/drawing/2014/main" id="{EC539E0A-6CF4-4E04-BC7E-889E07C800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960" y="3832436"/>
            <a:ext cx="599287" cy="59928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A8DF8F63-088F-FBB4-9349-DB085B269817}"/>
              </a:ext>
            </a:extLst>
          </p:cNvPr>
          <p:cNvPicPr>
            <a:picLocks noChangeAspect="1"/>
          </p:cNvPicPr>
          <p:nvPr/>
        </p:nvPicPr>
        <p:blipFill>
          <a:blip r:embed="rId9"/>
          <a:stretch>
            <a:fillRect/>
          </a:stretch>
        </p:blipFill>
        <p:spPr>
          <a:xfrm>
            <a:off x="755918" y="3728419"/>
            <a:ext cx="649466" cy="739606"/>
          </a:xfrm>
          <a:prstGeom prst="rect">
            <a:avLst/>
          </a:prstGeom>
        </p:spPr>
      </p:pic>
      <p:pic>
        <p:nvPicPr>
          <p:cNvPr id="13" name="Imagen 12">
            <a:extLst>
              <a:ext uri="{FF2B5EF4-FFF2-40B4-BE49-F238E27FC236}">
                <a16:creationId xmlns:a16="http://schemas.microsoft.com/office/drawing/2014/main" id="{604E08CD-6939-3924-A98E-5FCBAE9563EF}"/>
              </a:ext>
            </a:extLst>
          </p:cNvPr>
          <p:cNvPicPr>
            <a:picLocks noChangeAspect="1"/>
          </p:cNvPicPr>
          <p:nvPr/>
        </p:nvPicPr>
        <p:blipFill>
          <a:blip r:embed="rId10"/>
          <a:stretch>
            <a:fillRect/>
          </a:stretch>
        </p:blipFill>
        <p:spPr>
          <a:xfrm>
            <a:off x="2620870" y="3752003"/>
            <a:ext cx="715788" cy="715788"/>
          </a:xfrm>
          <a:prstGeom prst="rect">
            <a:avLst/>
          </a:prstGeom>
        </p:spPr>
      </p:pic>
      <p:pic>
        <p:nvPicPr>
          <p:cNvPr id="14" name="Imagen 13">
            <a:extLst>
              <a:ext uri="{FF2B5EF4-FFF2-40B4-BE49-F238E27FC236}">
                <a16:creationId xmlns:a16="http://schemas.microsoft.com/office/drawing/2014/main" id="{003F8E13-7E64-8223-3992-548D471EAD28}"/>
              </a:ext>
            </a:extLst>
          </p:cNvPr>
          <p:cNvPicPr>
            <a:picLocks noChangeAspect="1"/>
          </p:cNvPicPr>
          <p:nvPr/>
        </p:nvPicPr>
        <p:blipFill>
          <a:blip r:embed="rId11"/>
          <a:stretch>
            <a:fillRect/>
          </a:stretch>
        </p:blipFill>
        <p:spPr>
          <a:xfrm>
            <a:off x="4638708" y="3200925"/>
            <a:ext cx="1266866" cy="1266866"/>
          </a:xfrm>
          <a:prstGeom prst="rect">
            <a:avLst/>
          </a:prstGeom>
        </p:spPr>
      </p:pic>
      <p:pic>
        <p:nvPicPr>
          <p:cNvPr id="15" name="Imagen 14">
            <a:extLst>
              <a:ext uri="{FF2B5EF4-FFF2-40B4-BE49-F238E27FC236}">
                <a16:creationId xmlns:a16="http://schemas.microsoft.com/office/drawing/2014/main" id="{63EAA50A-7419-01FB-97BB-11B69265487A}"/>
              </a:ext>
            </a:extLst>
          </p:cNvPr>
          <p:cNvPicPr>
            <a:picLocks noChangeAspect="1"/>
          </p:cNvPicPr>
          <p:nvPr/>
        </p:nvPicPr>
        <p:blipFill rotWithShape="1">
          <a:blip r:embed="rId12"/>
          <a:srcRect t="23553" b="28533"/>
          <a:stretch/>
        </p:blipFill>
        <p:spPr>
          <a:xfrm>
            <a:off x="6226773" y="1302825"/>
            <a:ext cx="2312766" cy="1108139"/>
          </a:xfrm>
          <a:prstGeom prst="rect">
            <a:avLst/>
          </a:prstGeom>
        </p:spPr>
      </p:pic>
      <p:pic>
        <p:nvPicPr>
          <p:cNvPr id="16" name="Imagen 15">
            <a:extLst>
              <a:ext uri="{FF2B5EF4-FFF2-40B4-BE49-F238E27FC236}">
                <a16:creationId xmlns:a16="http://schemas.microsoft.com/office/drawing/2014/main" id="{FB671AF9-5779-952C-5AB7-3F76900A2391}"/>
              </a:ext>
            </a:extLst>
          </p:cNvPr>
          <p:cNvPicPr>
            <a:picLocks noChangeAspect="1"/>
          </p:cNvPicPr>
          <p:nvPr/>
        </p:nvPicPr>
        <p:blipFill>
          <a:blip r:embed="rId13"/>
          <a:stretch>
            <a:fillRect/>
          </a:stretch>
        </p:blipFill>
        <p:spPr>
          <a:xfrm>
            <a:off x="7152010" y="2452008"/>
            <a:ext cx="1543611" cy="588502"/>
          </a:xfrm>
          <a:prstGeom prst="rect">
            <a:avLst/>
          </a:prstGeom>
        </p:spPr>
      </p:pic>
      <p:pic>
        <p:nvPicPr>
          <p:cNvPr id="18" name="Imagen 17">
            <a:extLst>
              <a:ext uri="{FF2B5EF4-FFF2-40B4-BE49-F238E27FC236}">
                <a16:creationId xmlns:a16="http://schemas.microsoft.com/office/drawing/2014/main" id="{B1C0E85C-C722-A048-C08D-35E75F58062D}"/>
              </a:ext>
            </a:extLst>
          </p:cNvPr>
          <p:cNvPicPr>
            <a:picLocks noChangeAspect="1"/>
          </p:cNvPicPr>
          <p:nvPr/>
        </p:nvPicPr>
        <p:blipFill>
          <a:blip r:embed="rId14"/>
          <a:stretch>
            <a:fillRect/>
          </a:stretch>
        </p:blipFill>
        <p:spPr>
          <a:xfrm>
            <a:off x="6058468" y="2371492"/>
            <a:ext cx="907523" cy="749533"/>
          </a:xfrm>
          <a:prstGeom prst="rect">
            <a:avLst/>
          </a:prstGeom>
        </p:spPr>
      </p:pic>
      <p:pic>
        <p:nvPicPr>
          <p:cNvPr id="19" name="Imagen 18">
            <a:extLst>
              <a:ext uri="{FF2B5EF4-FFF2-40B4-BE49-F238E27FC236}">
                <a16:creationId xmlns:a16="http://schemas.microsoft.com/office/drawing/2014/main" id="{523161F5-53F0-7629-7737-2790C17BA76A}"/>
              </a:ext>
            </a:extLst>
          </p:cNvPr>
          <p:cNvPicPr>
            <a:picLocks noChangeAspect="1"/>
          </p:cNvPicPr>
          <p:nvPr/>
        </p:nvPicPr>
        <p:blipFill>
          <a:blip r:embed="rId15"/>
          <a:stretch>
            <a:fillRect/>
          </a:stretch>
        </p:blipFill>
        <p:spPr>
          <a:xfrm>
            <a:off x="7249275" y="3438980"/>
            <a:ext cx="1763175" cy="507739"/>
          </a:xfrm>
          <a:prstGeom prst="rect">
            <a:avLst/>
          </a:prstGeom>
        </p:spPr>
      </p:pic>
      <p:pic>
        <p:nvPicPr>
          <p:cNvPr id="2050" name="Picture 2">
            <a:extLst>
              <a:ext uri="{FF2B5EF4-FFF2-40B4-BE49-F238E27FC236}">
                <a16:creationId xmlns:a16="http://schemas.microsoft.com/office/drawing/2014/main" id="{12C90166-0313-9CFE-7CA0-C00A51A72D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61896" y="3146603"/>
            <a:ext cx="1336866" cy="38202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8840D6CB-44EF-7EA2-DA76-FB67A7949F81}"/>
              </a:ext>
            </a:extLst>
          </p:cNvPr>
          <p:cNvPicPr>
            <a:picLocks noChangeAspect="1"/>
          </p:cNvPicPr>
          <p:nvPr/>
        </p:nvPicPr>
        <p:blipFill>
          <a:blip r:embed="rId17"/>
          <a:stretch>
            <a:fillRect/>
          </a:stretch>
        </p:blipFill>
        <p:spPr>
          <a:xfrm>
            <a:off x="6011139" y="3286605"/>
            <a:ext cx="1048472" cy="1055653"/>
          </a:xfrm>
          <a:prstGeom prst="rect">
            <a:avLst/>
          </a:prstGeom>
        </p:spPr>
      </p:pic>
    </p:spTree>
    <p:extLst>
      <p:ext uri="{BB962C8B-B14F-4D97-AF65-F5344CB8AC3E}">
        <p14:creationId xmlns:p14="http://schemas.microsoft.com/office/powerpoint/2010/main" val="3893015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sym typeface="Montserrat"/>
              </a:rPr>
              <a:t>Metodología </a:t>
            </a:r>
            <a:endParaRPr sz="3600" b="1" dirty="0">
              <a:solidFill>
                <a:schemeClr val="dk1"/>
              </a:solidFill>
              <a:latin typeface="Montserrat"/>
              <a:ea typeface="Montserrat"/>
              <a:cs typeface="Montserrat"/>
              <a:sym typeface="Montserrat"/>
            </a:endParaRPr>
          </a:p>
        </p:txBody>
      </p:sp>
      <p:sp>
        <p:nvSpPr>
          <p:cNvPr id="4" name="CuadroTexto 2">
            <a:extLst>
              <a:ext uri="{FF2B5EF4-FFF2-40B4-BE49-F238E27FC236}">
                <a16:creationId xmlns:a16="http://schemas.microsoft.com/office/drawing/2014/main" id="{5D4828D5-BDCE-8802-1C24-DF9F80A057AF}"/>
              </a:ext>
            </a:extLst>
          </p:cNvPr>
          <p:cNvSpPr txBox="1"/>
          <p:nvPr/>
        </p:nvSpPr>
        <p:spPr>
          <a:xfrm>
            <a:off x="603849" y="1663808"/>
            <a:ext cx="7988060" cy="1384995"/>
          </a:xfrm>
          <a:prstGeom prst="rect">
            <a:avLst/>
          </a:prstGeom>
          <a:noFill/>
        </p:spPr>
        <p:txBody>
          <a:bodyPr wrap="square" rtlCol="0">
            <a:spAutoFit/>
          </a:bodyPr>
          <a:lstStyle/>
          <a:p>
            <a:pPr algn="just"/>
            <a:r>
              <a:rPr lang="es-MX" dirty="0">
                <a:solidFill>
                  <a:schemeClr val="tx1"/>
                </a:solidFill>
                <a:latin typeface="Montserrat Light" panose="00000400000000000000" pitchFamily="2" charset="0"/>
              </a:rPr>
              <a:t>Para el desarrollo de este proyecto, se utilizó una mezcla de diversas metodologías, desde la base pedagógica se utilizó la metodología de </a:t>
            </a:r>
            <a:r>
              <a:rPr lang="es-MX" b="1" dirty="0">
                <a:solidFill>
                  <a:schemeClr val="tx1"/>
                </a:solidFill>
                <a:latin typeface="Montserrat Light" panose="00000400000000000000" pitchFamily="2" charset="0"/>
              </a:rPr>
              <a:t>Aprendizaje Basado en Proyectos </a:t>
            </a:r>
            <a:r>
              <a:rPr lang="es-MX" dirty="0">
                <a:solidFill>
                  <a:schemeClr val="tx1"/>
                </a:solidFill>
                <a:latin typeface="Montserrat Light" panose="00000400000000000000" pitchFamily="2" charset="0"/>
              </a:rPr>
              <a:t>y desde el punto de vista de la ejecución por parte de los estudiantes, se utilizaron herramientas del </a:t>
            </a:r>
            <a:r>
              <a:rPr lang="es-MX" b="1" dirty="0">
                <a:solidFill>
                  <a:schemeClr val="tx1"/>
                </a:solidFill>
                <a:latin typeface="Montserrat Light" panose="00000400000000000000" pitchFamily="2" charset="0"/>
              </a:rPr>
              <a:t>Pensamiento de Diseño </a:t>
            </a:r>
            <a:r>
              <a:rPr lang="es-MX" dirty="0">
                <a:solidFill>
                  <a:schemeClr val="tx1"/>
                </a:solidFill>
                <a:latin typeface="Montserrat Light" panose="00000400000000000000" pitchFamily="2" charset="0"/>
              </a:rPr>
              <a:t>y </a:t>
            </a:r>
            <a:r>
              <a:rPr lang="es-MX" b="1" dirty="0">
                <a:solidFill>
                  <a:schemeClr val="tx1"/>
                </a:solidFill>
                <a:latin typeface="Montserrat Light" panose="00000400000000000000" pitchFamily="2" charset="0"/>
              </a:rPr>
              <a:t>Usa Modifica Crea</a:t>
            </a:r>
            <a:r>
              <a:rPr lang="es-MX" dirty="0">
                <a:solidFill>
                  <a:schemeClr val="tx1"/>
                </a:solidFill>
                <a:latin typeface="Montserrat Light" panose="00000400000000000000" pitchFamily="2" charset="0"/>
              </a:rPr>
              <a:t>. Las cuales a partir de grandes desafíos globales como lo son los </a:t>
            </a:r>
            <a:r>
              <a:rPr lang="es-MX" b="1" dirty="0">
                <a:solidFill>
                  <a:schemeClr val="tx1"/>
                </a:solidFill>
                <a:latin typeface="Montserrat Light" panose="00000400000000000000" pitchFamily="2" charset="0"/>
              </a:rPr>
              <a:t>ODS</a:t>
            </a:r>
            <a:r>
              <a:rPr lang="es-MX" dirty="0">
                <a:solidFill>
                  <a:schemeClr val="tx1"/>
                </a:solidFill>
                <a:latin typeface="Montserrat Light" panose="00000400000000000000" pitchFamily="2" charset="0"/>
              </a:rPr>
              <a:t>,  se identificó una problemática local la cuál fue el inicio del desarrollo de este proyecto..</a:t>
            </a: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Tree>
    <p:extLst>
      <p:ext uri="{BB962C8B-B14F-4D97-AF65-F5344CB8AC3E}">
        <p14:creationId xmlns:p14="http://schemas.microsoft.com/office/powerpoint/2010/main" val="144309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9" name="CuadroTexto 8">
            <a:extLst>
              <a:ext uri="{FF2B5EF4-FFF2-40B4-BE49-F238E27FC236}">
                <a16:creationId xmlns:a16="http://schemas.microsoft.com/office/drawing/2014/main" id="{5618FFDA-3560-D34D-2ACB-952957355FBA}"/>
              </a:ext>
            </a:extLst>
          </p:cNvPr>
          <p:cNvSpPr txBox="1"/>
          <p:nvPr/>
        </p:nvSpPr>
        <p:spPr>
          <a:xfrm>
            <a:off x="437321" y="1419711"/>
            <a:ext cx="8219661" cy="523220"/>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sz="1400" dirty="0">
                <a:latin typeface="Corbel Light" panose="020B0303020204020204" pitchFamily="34" charset="0"/>
                <a:sym typeface="IBM Plex Mono"/>
              </a:rPr>
              <a:t>Para el desarrollo del proyecto se siguieron una serie de etapas propias de las metodologías y herramientas propuestas. Estas son descritas a continuación:</a:t>
            </a:r>
          </a:p>
        </p:txBody>
      </p:sp>
      <p:sp>
        <p:nvSpPr>
          <p:cNvPr id="16" name="CuadroTexto 15">
            <a:extLst>
              <a:ext uri="{FF2B5EF4-FFF2-40B4-BE49-F238E27FC236}">
                <a16:creationId xmlns:a16="http://schemas.microsoft.com/office/drawing/2014/main" id="{7FA0FF01-BF63-9A21-3E73-0B67DF38767C}"/>
              </a:ext>
            </a:extLst>
          </p:cNvPr>
          <p:cNvSpPr txBox="1"/>
          <p:nvPr/>
        </p:nvSpPr>
        <p:spPr>
          <a:xfrm>
            <a:off x="462169" y="2033573"/>
            <a:ext cx="4613265" cy="954107"/>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1: Identificación y Acuerdos de Equipo</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E</a:t>
            </a:r>
            <a:r>
              <a:rPr lang="es-ES" sz="1400" dirty="0">
                <a:latin typeface="Corbel Light" panose="020B0303020204020204" pitchFamily="34" charset="0"/>
                <a:sym typeface="IBM Plex Mono"/>
              </a:rPr>
              <a:t>n esta etapa se establecen los compromisos a los que llegan como equipo de trabajo, dejando bien claros las responsabilidades y acuerdos.</a:t>
            </a:r>
          </a:p>
        </p:txBody>
      </p:sp>
      <p:sp>
        <p:nvSpPr>
          <p:cNvPr id="2" name="CuadroTexto 1">
            <a:extLst>
              <a:ext uri="{FF2B5EF4-FFF2-40B4-BE49-F238E27FC236}">
                <a16:creationId xmlns:a16="http://schemas.microsoft.com/office/drawing/2014/main" id="{81785BB4-E791-C3B6-FD8C-55119B93C25E}"/>
              </a:ext>
            </a:extLst>
          </p:cNvPr>
          <p:cNvSpPr txBox="1"/>
          <p:nvPr/>
        </p:nvSpPr>
        <p:spPr>
          <a:xfrm>
            <a:off x="462169" y="3018948"/>
            <a:ext cx="4613265" cy="1169551"/>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2: Despertando la Empatía</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Aquí, los desarrolladores se aseguran de comprender las necesidades, deseos y problemas de los usuarios. Esto se logra a través de la observación, la conversación y la empatía, con el fin de adquirir una comprensión profunda de su perspectiva.</a:t>
            </a:r>
            <a:endParaRPr lang="es-ES" sz="1400" dirty="0">
              <a:latin typeface="Corbel Light" panose="020B0303020204020204" pitchFamily="34" charset="0"/>
              <a:sym typeface="IBM Plex Mono"/>
            </a:endParaRPr>
          </a:p>
        </p:txBody>
      </p:sp>
      <p:pic>
        <p:nvPicPr>
          <p:cNvPr id="8" name="Imagen 7">
            <a:extLst>
              <a:ext uri="{FF2B5EF4-FFF2-40B4-BE49-F238E27FC236}">
                <a16:creationId xmlns:a16="http://schemas.microsoft.com/office/drawing/2014/main" id="{7A15AB55-7387-4170-4CE3-436C96141D28}"/>
              </a:ext>
            </a:extLst>
          </p:cNvPr>
          <p:cNvPicPr>
            <a:picLocks noChangeAspect="1"/>
          </p:cNvPicPr>
          <p:nvPr/>
        </p:nvPicPr>
        <p:blipFill>
          <a:blip r:embed="rId5"/>
          <a:stretch>
            <a:fillRect/>
          </a:stretch>
        </p:blipFill>
        <p:spPr>
          <a:xfrm>
            <a:off x="5176718" y="2187299"/>
            <a:ext cx="3692961" cy="1663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6581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3" name="CuadroTexto 12">
            <a:extLst>
              <a:ext uri="{FF2B5EF4-FFF2-40B4-BE49-F238E27FC236}">
                <a16:creationId xmlns:a16="http://schemas.microsoft.com/office/drawing/2014/main" id="{91A387E7-7F8B-EBD0-2505-40B656AC8F26}"/>
              </a:ext>
            </a:extLst>
          </p:cNvPr>
          <p:cNvSpPr txBox="1"/>
          <p:nvPr/>
        </p:nvSpPr>
        <p:spPr>
          <a:xfrm>
            <a:off x="437321" y="1317520"/>
            <a:ext cx="4648388" cy="1600438"/>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3: Identificación del problema</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Una vez que se ha obtenido una comprensión sólida de los usuarios, se procede a definir claramente el problema o desafío que se va a abordar. Esta etapa implica sintetizar la información recopilada y establecer una declaración de problema concreta y enfocada que servirá como guía para el proceso de diseño.</a:t>
            </a:r>
            <a:endParaRPr lang="es-ES" sz="1400" dirty="0">
              <a:latin typeface="Corbel Light" panose="020B0303020204020204" pitchFamily="34" charset="0"/>
              <a:sym typeface="IBM Plex Mono"/>
            </a:endParaRPr>
          </a:p>
        </p:txBody>
      </p:sp>
      <p:sp>
        <p:nvSpPr>
          <p:cNvPr id="14" name="CuadroTexto 13">
            <a:extLst>
              <a:ext uri="{FF2B5EF4-FFF2-40B4-BE49-F238E27FC236}">
                <a16:creationId xmlns:a16="http://schemas.microsoft.com/office/drawing/2014/main" id="{54750E0D-795E-5ED7-D7BE-183D13BA0CED}"/>
              </a:ext>
            </a:extLst>
          </p:cNvPr>
          <p:cNvSpPr txBox="1"/>
          <p:nvPr/>
        </p:nvSpPr>
        <p:spPr>
          <a:xfrm>
            <a:off x="437321" y="3110889"/>
            <a:ext cx="4730580" cy="1384995"/>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4: Ideación</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En esta fase se fomenta la creatividad y se generan una amplia gama de ideas y soluciones para abordar el problema definido. Los estudiantes buscan pensar fuera de la caja y emplear técnicas como el brainstorming y la lluvia de ideas para generar conceptos innovadores.</a:t>
            </a:r>
            <a:endParaRPr lang="es-ES" sz="1400" dirty="0">
              <a:latin typeface="Corbel Light" panose="020B0303020204020204" pitchFamily="34" charset="0"/>
              <a:sym typeface="IBM Plex Mono"/>
            </a:endParaRPr>
          </a:p>
        </p:txBody>
      </p:sp>
      <p:pic>
        <p:nvPicPr>
          <p:cNvPr id="2" name="Imagen 1">
            <a:extLst>
              <a:ext uri="{FF2B5EF4-FFF2-40B4-BE49-F238E27FC236}">
                <a16:creationId xmlns:a16="http://schemas.microsoft.com/office/drawing/2014/main" id="{BB75AC5D-4698-ED88-B972-D323D48B0707}"/>
              </a:ext>
            </a:extLst>
          </p:cNvPr>
          <p:cNvPicPr>
            <a:picLocks noChangeAspect="1"/>
          </p:cNvPicPr>
          <p:nvPr/>
        </p:nvPicPr>
        <p:blipFill>
          <a:blip r:embed="rId5"/>
          <a:stretch>
            <a:fillRect/>
          </a:stretch>
        </p:blipFill>
        <p:spPr>
          <a:xfrm>
            <a:off x="5167901" y="1856802"/>
            <a:ext cx="3538778" cy="1989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155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2"/>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3"/>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4"/>
          <a:stretch>
            <a:fillRect/>
          </a:stretch>
        </p:blipFill>
        <p:spPr>
          <a:xfrm>
            <a:off x="7607809" y="286455"/>
            <a:ext cx="1261870" cy="330856"/>
          </a:xfrm>
          <a:prstGeom prst="rect">
            <a:avLst/>
          </a:prstGeom>
        </p:spPr>
      </p:pic>
      <p:sp>
        <p:nvSpPr>
          <p:cNvPr id="15" name="CuadroTexto 14">
            <a:extLst>
              <a:ext uri="{FF2B5EF4-FFF2-40B4-BE49-F238E27FC236}">
                <a16:creationId xmlns:a16="http://schemas.microsoft.com/office/drawing/2014/main" id="{7922E7F5-C608-564D-F8F4-BA5B6ABCC33F}"/>
              </a:ext>
            </a:extLst>
          </p:cNvPr>
          <p:cNvSpPr txBox="1"/>
          <p:nvPr/>
        </p:nvSpPr>
        <p:spPr>
          <a:xfrm>
            <a:off x="462169" y="1329069"/>
            <a:ext cx="4479701" cy="1169551"/>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5: Prototipado</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Después de generar ideas, se crean prototipos de bajo costo y baja fidelidad de esas soluciones. Estos prototipos pueden ser simples representaciones visuales o modelos funcionales que permiten explorar las ideas de manera práctica.</a:t>
            </a:r>
            <a:endParaRPr lang="es-ES" sz="1400" dirty="0">
              <a:latin typeface="Corbel Light" panose="020B0303020204020204" pitchFamily="34" charset="0"/>
              <a:sym typeface="IBM Plex Mono"/>
            </a:endParaRPr>
          </a:p>
        </p:txBody>
      </p:sp>
      <p:sp>
        <p:nvSpPr>
          <p:cNvPr id="2" name="CuadroTexto 1">
            <a:extLst>
              <a:ext uri="{FF2B5EF4-FFF2-40B4-BE49-F238E27FC236}">
                <a16:creationId xmlns:a16="http://schemas.microsoft.com/office/drawing/2014/main" id="{F0DFB84D-B67F-B9A0-1D9C-3A435F00D09E}"/>
              </a:ext>
            </a:extLst>
          </p:cNvPr>
          <p:cNvSpPr txBox="1"/>
          <p:nvPr/>
        </p:nvSpPr>
        <p:spPr>
          <a:xfrm>
            <a:off x="462169" y="2644881"/>
            <a:ext cx="4479701" cy="1384995"/>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6: Evaluación</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La metodología usada implica una evaluación continua de la solución implementada. Se hacen seguimiento y ajustes según sea necesario para garantizar que la solución cumpla con los objetivos y las necesidades de los usuarios a lo largo del tiempo.</a:t>
            </a:r>
            <a:endParaRPr lang="es-ES" sz="1400" dirty="0">
              <a:latin typeface="Corbel Light" panose="020B0303020204020204" pitchFamily="34" charset="0"/>
              <a:sym typeface="IBM Plex Mono"/>
            </a:endParaRPr>
          </a:p>
        </p:txBody>
      </p:sp>
      <p:pic>
        <p:nvPicPr>
          <p:cNvPr id="4" name="Imagen 3">
            <a:extLst>
              <a:ext uri="{FF2B5EF4-FFF2-40B4-BE49-F238E27FC236}">
                <a16:creationId xmlns:a16="http://schemas.microsoft.com/office/drawing/2014/main" id="{EF6A2A7A-A2BE-88C0-3038-315B9B576803}"/>
              </a:ext>
            </a:extLst>
          </p:cNvPr>
          <p:cNvPicPr>
            <a:picLocks noChangeAspect="1"/>
          </p:cNvPicPr>
          <p:nvPr/>
        </p:nvPicPr>
        <p:blipFill>
          <a:blip r:embed="rId5"/>
          <a:stretch>
            <a:fillRect/>
          </a:stretch>
        </p:blipFill>
        <p:spPr>
          <a:xfrm>
            <a:off x="6757592" y="2467897"/>
            <a:ext cx="2121387" cy="1192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7D23B555-636B-6C14-D9A4-B35C25C61FAD}"/>
              </a:ext>
            </a:extLst>
          </p:cNvPr>
          <p:cNvPicPr>
            <a:picLocks noChangeAspect="1"/>
          </p:cNvPicPr>
          <p:nvPr/>
        </p:nvPicPr>
        <p:blipFill>
          <a:blip r:embed="rId6"/>
          <a:stretch>
            <a:fillRect/>
          </a:stretch>
        </p:blipFill>
        <p:spPr>
          <a:xfrm>
            <a:off x="5080379" y="1382604"/>
            <a:ext cx="2115070" cy="1189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E3F465D5-B4E7-A915-BAD8-7D5F90322738}"/>
              </a:ext>
            </a:extLst>
          </p:cNvPr>
          <p:cNvPicPr>
            <a:picLocks noChangeAspect="1"/>
          </p:cNvPicPr>
          <p:nvPr/>
        </p:nvPicPr>
        <p:blipFill>
          <a:blip r:embed="rId7"/>
          <a:stretch>
            <a:fillRect/>
          </a:stretch>
        </p:blipFill>
        <p:spPr>
          <a:xfrm>
            <a:off x="5054502" y="3421901"/>
            <a:ext cx="2115070" cy="1189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1567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4552000-F377-A623-F325-2C3FAD0F3169}"/>
              </a:ext>
            </a:extLst>
          </p:cNvPr>
          <p:cNvPicPr>
            <a:picLocks noChangeAspect="1"/>
          </p:cNvPicPr>
          <p:nvPr/>
        </p:nvPicPr>
        <p:blipFill>
          <a:blip r:embed="rId2"/>
          <a:stretch>
            <a:fillRect/>
          </a:stretch>
        </p:blipFill>
        <p:spPr>
          <a:xfrm>
            <a:off x="6629803" y="2471448"/>
            <a:ext cx="2115072" cy="1189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270;p35">
            <a:extLst>
              <a:ext uri="{FF2B5EF4-FFF2-40B4-BE49-F238E27FC236}">
                <a16:creationId xmlns:a16="http://schemas.microsoft.com/office/drawing/2014/main" id="{34414BB5-3228-05E3-651C-73185CFAD372}"/>
              </a:ext>
            </a:extLst>
          </p:cNvPr>
          <p:cNvSpPr txBox="1">
            <a:spLocks noGrp="1"/>
          </p:cNvSpPr>
          <p:nvPr>
            <p:ph type="title"/>
          </p:nvPr>
        </p:nvSpPr>
        <p:spPr>
          <a:xfrm>
            <a:off x="1841058" y="507556"/>
            <a:ext cx="5846281" cy="821513"/>
          </a:xfrm>
          <a:prstGeom prst="rect">
            <a:avLst/>
          </a:prstGeom>
        </p:spPr>
        <p:txBody>
          <a:bodyPr spcFirstLastPara="1" wrap="square" lIns="91425" tIns="91425" rIns="91425" bIns="91425" anchor="t" anchorCtr="0">
            <a:noAutofit/>
          </a:bodyPr>
          <a:lstStyle/>
          <a:p>
            <a:pPr algn="ctr"/>
            <a:r>
              <a:rPr lang="es-ES" b="1" dirty="0">
                <a:solidFill>
                  <a:schemeClr val="tx1"/>
                </a:solidFill>
                <a:latin typeface="Montserrat" pitchFamily="2" charset="0"/>
                <a:cs typeface="Calibri" panose="020F0502020204030204" pitchFamily="34" charset="0"/>
              </a:rPr>
              <a:t>Solución del problema</a:t>
            </a:r>
            <a:r>
              <a:rPr lang="es-ES" b="1" dirty="0">
                <a:solidFill>
                  <a:schemeClr val="tx1"/>
                </a:solidFill>
                <a:latin typeface="Montserrat" pitchFamily="2" charset="0"/>
                <a:cs typeface="Calibri" panose="020F0502020204030204" pitchFamily="34" charset="0"/>
                <a:sym typeface="Montserrat"/>
              </a:rPr>
              <a:t> </a:t>
            </a:r>
            <a:endParaRPr sz="3600" b="1" dirty="0">
              <a:solidFill>
                <a:schemeClr val="dk1"/>
              </a:solidFill>
              <a:latin typeface="Montserrat"/>
              <a:ea typeface="Montserrat"/>
              <a:cs typeface="Montserrat"/>
              <a:sym typeface="Montserrat"/>
            </a:endParaRPr>
          </a:p>
        </p:txBody>
      </p:sp>
      <p:pic>
        <p:nvPicPr>
          <p:cNvPr id="5" name="Imagen 4">
            <a:extLst>
              <a:ext uri="{FF2B5EF4-FFF2-40B4-BE49-F238E27FC236}">
                <a16:creationId xmlns:a16="http://schemas.microsoft.com/office/drawing/2014/main" id="{784D2EA2-AB01-FF06-7504-5445AFC83731}"/>
              </a:ext>
            </a:extLst>
          </p:cNvPr>
          <p:cNvPicPr>
            <a:picLocks noChangeAspect="1"/>
          </p:cNvPicPr>
          <p:nvPr/>
        </p:nvPicPr>
        <p:blipFill>
          <a:blip r:embed="rId3"/>
          <a:stretch>
            <a:fillRect/>
          </a:stretch>
        </p:blipFill>
        <p:spPr>
          <a:xfrm>
            <a:off x="7383156" y="4372353"/>
            <a:ext cx="1629294" cy="507739"/>
          </a:xfrm>
          <a:prstGeom prst="rect">
            <a:avLst/>
          </a:prstGeom>
        </p:spPr>
      </p:pic>
      <p:pic>
        <p:nvPicPr>
          <p:cNvPr id="6" name="Imagen 5">
            <a:extLst>
              <a:ext uri="{FF2B5EF4-FFF2-40B4-BE49-F238E27FC236}">
                <a16:creationId xmlns:a16="http://schemas.microsoft.com/office/drawing/2014/main" id="{FBFBF802-98F0-DBCA-53EC-CF9497767BD0}"/>
              </a:ext>
            </a:extLst>
          </p:cNvPr>
          <p:cNvPicPr>
            <a:picLocks noChangeAspect="1"/>
          </p:cNvPicPr>
          <p:nvPr/>
        </p:nvPicPr>
        <p:blipFill>
          <a:blip r:embed="rId4"/>
          <a:stretch>
            <a:fillRect/>
          </a:stretch>
        </p:blipFill>
        <p:spPr>
          <a:xfrm>
            <a:off x="269575" y="274321"/>
            <a:ext cx="1261871" cy="466473"/>
          </a:xfrm>
          <a:prstGeom prst="rect">
            <a:avLst/>
          </a:prstGeom>
        </p:spPr>
      </p:pic>
      <p:pic>
        <p:nvPicPr>
          <p:cNvPr id="7" name="Imagen 6">
            <a:extLst>
              <a:ext uri="{FF2B5EF4-FFF2-40B4-BE49-F238E27FC236}">
                <a16:creationId xmlns:a16="http://schemas.microsoft.com/office/drawing/2014/main" id="{9E544659-8F54-781B-8FC6-83FEBA42CFD7}"/>
              </a:ext>
            </a:extLst>
          </p:cNvPr>
          <p:cNvPicPr>
            <a:picLocks noChangeAspect="1"/>
          </p:cNvPicPr>
          <p:nvPr/>
        </p:nvPicPr>
        <p:blipFill>
          <a:blip r:embed="rId5"/>
          <a:stretch>
            <a:fillRect/>
          </a:stretch>
        </p:blipFill>
        <p:spPr>
          <a:xfrm>
            <a:off x="7607809" y="286455"/>
            <a:ext cx="1261870" cy="330856"/>
          </a:xfrm>
          <a:prstGeom prst="rect">
            <a:avLst/>
          </a:prstGeom>
        </p:spPr>
      </p:pic>
      <p:sp>
        <p:nvSpPr>
          <p:cNvPr id="8" name="CuadroTexto 7">
            <a:extLst>
              <a:ext uri="{FF2B5EF4-FFF2-40B4-BE49-F238E27FC236}">
                <a16:creationId xmlns:a16="http://schemas.microsoft.com/office/drawing/2014/main" id="{995AE551-B7B0-1BA6-1B24-9AD215DDAE95}"/>
              </a:ext>
            </a:extLst>
          </p:cNvPr>
          <p:cNvSpPr txBox="1"/>
          <p:nvPr/>
        </p:nvSpPr>
        <p:spPr>
          <a:xfrm>
            <a:off x="462168" y="1407167"/>
            <a:ext cx="4592718" cy="1384995"/>
          </a:xfrm>
          <a:prstGeom prst="rect">
            <a:avLst/>
          </a:prstGeom>
          <a:noFill/>
        </p:spPr>
        <p:txBody>
          <a:bodyPr wrap="square">
            <a:spAutoFit/>
          </a:bodyPr>
          <a:lstStyle/>
          <a:p>
            <a:pPr marL="0" lvl="0" indent="0" algn="l" rtl="0">
              <a:spcBef>
                <a:spcPts val="0"/>
              </a:spcBef>
              <a:spcAft>
                <a:spcPts val="0"/>
              </a:spcAft>
              <a:buClr>
                <a:schemeClr val="dk1"/>
              </a:buClr>
              <a:buSzPts val="1100"/>
              <a:buFont typeface="Arial"/>
              <a:buNone/>
            </a:pPr>
            <a:r>
              <a:rPr lang="es-ES" b="1" dirty="0">
                <a:latin typeface="Corbel Light" panose="020B0303020204020204" pitchFamily="34" charset="0"/>
                <a:sym typeface="IBM Plex Mono"/>
              </a:rPr>
              <a:t>Etapa 7: Reflexión</a:t>
            </a:r>
          </a:p>
          <a:p>
            <a:pPr marL="0" lvl="0" indent="0" algn="l" rtl="0">
              <a:spcBef>
                <a:spcPts val="0"/>
              </a:spcBef>
              <a:spcAft>
                <a:spcPts val="0"/>
              </a:spcAft>
              <a:buClr>
                <a:schemeClr val="dk1"/>
              </a:buClr>
              <a:buSzPts val="1100"/>
              <a:buFont typeface="Arial"/>
              <a:buNone/>
            </a:pPr>
            <a:r>
              <a:rPr lang="es-ES" dirty="0">
                <a:latin typeface="Corbel Light" panose="020B0303020204020204" pitchFamily="34" charset="0"/>
                <a:sym typeface="IBM Plex Mono"/>
              </a:rPr>
              <a:t>Durante esta fase los estudiantes reflexionan acerca de elementos fundamentales del proceso educativo como por ejemplo: Cuáles fueron los obstáculos, cómo los solucionaron, cuáles son las mejoras que se deben implementar en la estructura de trabajo, etc. </a:t>
            </a:r>
            <a:endParaRPr lang="es-ES" sz="1400" dirty="0">
              <a:latin typeface="Corbel Light" panose="020B0303020204020204" pitchFamily="34" charset="0"/>
              <a:sym typeface="IBM Plex Mono"/>
            </a:endParaRPr>
          </a:p>
        </p:txBody>
      </p:sp>
      <p:sp>
        <p:nvSpPr>
          <p:cNvPr id="9" name="CuadroTexto 8">
            <a:extLst>
              <a:ext uri="{FF2B5EF4-FFF2-40B4-BE49-F238E27FC236}">
                <a16:creationId xmlns:a16="http://schemas.microsoft.com/office/drawing/2014/main" id="{5E37E68D-808D-1A82-332C-DABEFFD78F3B}"/>
              </a:ext>
            </a:extLst>
          </p:cNvPr>
          <p:cNvSpPr txBox="1"/>
          <p:nvPr/>
        </p:nvSpPr>
        <p:spPr>
          <a:xfrm>
            <a:off x="462168" y="2870260"/>
            <a:ext cx="4109833" cy="1384995"/>
          </a:xfrm>
          <a:prstGeom prst="rect">
            <a:avLst/>
          </a:prstGeom>
          <a:noFill/>
        </p:spPr>
        <p:txBody>
          <a:bodyPr wrap="square">
            <a:spAutoFit/>
          </a:bodyPr>
          <a:lstStyle/>
          <a:p>
            <a:pPr marL="0" lvl="0" indent="0" algn="just" rtl="0">
              <a:spcBef>
                <a:spcPts val="0"/>
              </a:spcBef>
              <a:spcAft>
                <a:spcPts val="0"/>
              </a:spcAft>
              <a:buClr>
                <a:schemeClr val="dk1"/>
              </a:buClr>
              <a:buSzPts val="1100"/>
              <a:buFont typeface="Arial"/>
              <a:buNone/>
            </a:pPr>
            <a:r>
              <a:rPr lang="es-ES" sz="1400" b="1" dirty="0">
                <a:latin typeface="Corbel Light" panose="020B0303020204020204" pitchFamily="34" charset="0"/>
                <a:sym typeface="IBM Plex Mono"/>
              </a:rPr>
              <a:t>Etapa 8: Divulgación</a:t>
            </a:r>
          </a:p>
          <a:p>
            <a:pPr marL="0" lvl="0" indent="0" algn="just" rtl="0">
              <a:spcBef>
                <a:spcPts val="0"/>
              </a:spcBef>
              <a:spcAft>
                <a:spcPts val="0"/>
              </a:spcAft>
              <a:buClr>
                <a:schemeClr val="dk1"/>
              </a:buClr>
              <a:buSzPts val="1100"/>
              <a:buFont typeface="Arial"/>
              <a:buNone/>
            </a:pPr>
            <a:r>
              <a:rPr lang="es-ES" sz="1400" dirty="0">
                <a:latin typeface="Corbel Light" panose="020B0303020204020204" pitchFamily="34" charset="0"/>
                <a:sym typeface="IBM Plex Mono"/>
              </a:rPr>
              <a:t>La divulgación es una parte fundamental del proceso educativo ya que permite la realimentación por pares y tener un panorama más amplio tanto de la aceptación del proyecto como de los posibles puntos a mejorar que se hayan escapado en la reflexión.</a:t>
            </a:r>
          </a:p>
        </p:txBody>
      </p:sp>
      <p:pic>
        <p:nvPicPr>
          <p:cNvPr id="10" name="Imagen 9">
            <a:extLst>
              <a:ext uri="{FF2B5EF4-FFF2-40B4-BE49-F238E27FC236}">
                <a16:creationId xmlns:a16="http://schemas.microsoft.com/office/drawing/2014/main" id="{F7CDB115-574A-E9DD-FCDD-B048C37B2C3C}"/>
              </a:ext>
            </a:extLst>
          </p:cNvPr>
          <p:cNvPicPr>
            <a:picLocks noChangeAspect="1"/>
          </p:cNvPicPr>
          <p:nvPr/>
        </p:nvPicPr>
        <p:blipFill>
          <a:blip r:embed="rId6"/>
          <a:stretch>
            <a:fillRect/>
          </a:stretch>
        </p:blipFill>
        <p:spPr>
          <a:xfrm>
            <a:off x="5079495" y="3332938"/>
            <a:ext cx="2134845" cy="1200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0E84EFDE-0A90-AC0C-6F81-9E3DCBC9410F}"/>
              </a:ext>
            </a:extLst>
          </p:cNvPr>
          <p:cNvPicPr>
            <a:picLocks noChangeAspect="1"/>
          </p:cNvPicPr>
          <p:nvPr/>
        </p:nvPicPr>
        <p:blipFill>
          <a:blip r:embed="rId7"/>
          <a:stretch>
            <a:fillRect/>
          </a:stretch>
        </p:blipFill>
        <p:spPr>
          <a:xfrm>
            <a:off x="5079495" y="1379053"/>
            <a:ext cx="2134845" cy="1192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04213"/>
      </p:ext>
    </p:extLst>
  </p:cSld>
  <p:clrMapOvr>
    <a:masterClrMapping/>
  </p:clrMapOvr>
</p:sld>
</file>

<file path=ppt/theme/theme1.xml><?xml version="1.0" encoding="utf-8"?>
<a:theme xmlns:a="http://schemas.openxmlformats.org/drawingml/2006/main" name="Cool Style by Slidesgo">
  <a:themeElements>
    <a:clrScheme name="Simple Light">
      <a:dk1>
        <a:srgbClr val="434343"/>
      </a:dk1>
      <a:lt1>
        <a:srgbClr val="FFFFFF"/>
      </a:lt1>
      <a:dk2>
        <a:srgbClr val="981FAC"/>
      </a:dk2>
      <a:lt2>
        <a:srgbClr val="981FAC"/>
      </a:lt2>
      <a:accent1>
        <a:srgbClr val="981FAC"/>
      </a:accent1>
      <a:accent2>
        <a:srgbClr val="FE9900"/>
      </a:accent2>
      <a:accent3>
        <a:srgbClr val="FF5722"/>
      </a:accent3>
      <a:accent4>
        <a:srgbClr val="FF006A"/>
      </a:accent4>
      <a:accent5>
        <a:srgbClr val="448AFF"/>
      </a:accent5>
      <a:accent6>
        <a:srgbClr val="512DA8"/>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11821</TotalTime>
  <Words>973</Words>
  <Application>Microsoft Office PowerPoint</Application>
  <PresentationFormat>Presentación en pantalla (16:9)</PresentationFormat>
  <Paragraphs>46</Paragraphs>
  <Slides>12</Slides>
  <Notes>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12</vt:i4>
      </vt:variant>
    </vt:vector>
  </HeadingPairs>
  <TitlesOfParts>
    <vt:vector size="21" baseType="lpstr">
      <vt:lpstr>Volkswagen Serial</vt:lpstr>
      <vt:lpstr>Montserrat</vt:lpstr>
      <vt:lpstr>Montserrat Light</vt:lpstr>
      <vt:lpstr>Arvo</vt:lpstr>
      <vt:lpstr>Aptos</vt:lpstr>
      <vt:lpstr>Volkswagen-Serial</vt:lpstr>
      <vt:lpstr>Corbel Light</vt:lpstr>
      <vt:lpstr>Arial</vt:lpstr>
      <vt:lpstr>Cool Style by Slidesgo</vt:lpstr>
      <vt:lpstr>Presentación de PowerPoint</vt:lpstr>
      <vt:lpstr> </vt:lpstr>
      <vt:lpstr> </vt:lpstr>
      <vt:lpstr>Recursos tecnológicos</vt:lpstr>
      <vt:lpstr>Metodología </vt:lpstr>
      <vt:lpstr>Solución del problema </vt:lpstr>
      <vt:lpstr>Solución del problema </vt:lpstr>
      <vt:lpstr>Solución del problema </vt:lpstr>
      <vt:lpstr>Solución del problema </vt:lpstr>
      <vt:lpstr>Solución del problema </vt:lpstr>
      <vt:lpstr>Reflexión, evaluación y conclusión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Yisel  Alejandra Recalde Eraso</dc:creator>
  <cp:lastModifiedBy>Alex González Jurado</cp:lastModifiedBy>
  <cp:revision>129</cp:revision>
  <dcterms:modified xsi:type="dcterms:W3CDTF">2023-11-06T03:05:33Z</dcterms:modified>
</cp:coreProperties>
</file>